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9" r:id="rId1"/>
  </p:sldMasterIdLst>
  <p:notesMasterIdLst>
    <p:notesMasterId r:id="rId23"/>
  </p:notesMasterIdLst>
  <p:handoutMasterIdLst>
    <p:handoutMasterId r:id="rId24"/>
  </p:handoutMasterIdLst>
  <p:sldIdLst>
    <p:sldId id="299" r:id="rId2"/>
    <p:sldId id="325" r:id="rId3"/>
    <p:sldId id="300" r:id="rId4"/>
    <p:sldId id="417" r:id="rId5"/>
    <p:sldId id="391" r:id="rId6"/>
    <p:sldId id="440" r:id="rId7"/>
    <p:sldId id="424" r:id="rId8"/>
    <p:sldId id="441" r:id="rId9"/>
    <p:sldId id="442" r:id="rId10"/>
    <p:sldId id="443" r:id="rId11"/>
    <p:sldId id="439" r:id="rId12"/>
    <p:sldId id="444" r:id="rId13"/>
    <p:sldId id="303" r:id="rId14"/>
    <p:sldId id="445" r:id="rId15"/>
    <p:sldId id="425" r:id="rId16"/>
    <p:sldId id="408" r:id="rId17"/>
    <p:sldId id="446" r:id="rId18"/>
    <p:sldId id="321" r:id="rId19"/>
    <p:sldId id="390" r:id="rId20"/>
    <p:sldId id="339" r:id="rId21"/>
    <p:sldId id="402" r:id="rId2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homson" initials="" lastIdx="5" clrIdx="0"/>
  <p:cmAuthor id="1" name="Amanda Lyons" initials="" lastIdx="7" clrIdx="1"/>
</p:cmAuthorLst>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9082" autoAdjust="0"/>
    <p:restoredTop sz="94575" autoAdjust="0"/>
  </p:normalViewPr>
  <p:slideViewPr>
    <p:cSldViewPr>
      <p:cViewPr>
        <p:scale>
          <a:sx n="75" d="100"/>
          <a:sy n="75" d="100"/>
        </p:scale>
        <p:origin x="-1176" y="-82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0" d="100"/>
          <a:sy n="60" d="100"/>
        </p:scale>
        <p:origin x="-2478"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2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5529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5530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5530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A269201D-C46A-4086-A7F0-5C70E27E88F6}"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573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73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73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573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C518128E-3DD0-44B0-8F5A-162AE872D55D}"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p:spPr>
        <p:txBody>
          <a:bodyPr/>
          <a:lstStyle/>
          <a:p>
            <a:fld id="{BA5C389D-7AF7-4498-979C-3E843C037727}" type="slidenum">
              <a:rPr lang="en-US" smtClean="0"/>
              <a:pPr/>
              <a:t>1</a:t>
            </a:fld>
            <a:endParaRPr lang="en-US" smtClean="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a:ln/>
        </p:spPr>
      </p:sp>
      <p:sp>
        <p:nvSpPr>
          <p:cNvPr id="19458" name="Notes Placeholder 2"/>
          <p:cNvSpPr>
            <a:spLocks noGrp="1"/>
          </p:cNvSpPr>
          <p:nvPr>
            <p:ph type="body" idx="1"/>
          </p:nvPr>
        </p:nvSpPr>
        <p:spPr>
          <a:noFill/>
          <a:ln/>
        </p:spPr>
        <p:txBody>
          <a:bodyPr/>
          <a:lstStyle/>
          <a:p>
            <a:endParaRPr lang="en-US" smtClean="0"/>
          </a:p>
        </p:txBody>
      </p:sp>
      <p:sp>
        <p:nvSpPr>
          <p:cNvPr id="19459" name="Slide Number Placeholder 3"/>
          <p:cNvSpPr>
            <a:spLocks noGrp="1"/>
          </p:cNvSpPr>
          <p:nvPr>
            <p:ph type="sldNum" sz="quarter" idx="5"/>
          </p:nvPr>
        </p:nvSpPr>
        <p:spPr>
          <a:noFill/>
        </p:spPr>
        <p:txBody>
          <a:bodyPr/>
          <a:lstStyle/>
          <a:p>
            <a:fld id="{69230C8D-714B-40AE-AE1D-1579C988B503}" type="slidenum">
              <a:rPr lang="en-US" smtClean="0"/>
              <a:pPr/>
              <a:t>2</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5867400" cy="6858000"/>
            <a:chOff x="0" y="0"/>
            <a:chExt cx="3696" cy="4320"/>
          </a:xfrm>
        </p:grpSpPr>
        <p:sp>
          <p:nvSpPr>
            <p:cNvPr id="5" name="Rectangle 3"/>
            <p:cNvSpPr>
              <a:spLocks noChangeArrowheads="1"/>
            </p:cNvSpPr>
            <p:nvPr/>
          </p:nvSpPr>
          <p:spPr bwMode="auto">
            <a:xfrm>
              <a:off x="0" y="0"/>
              <a:ext cx="2880" cy="4320"/>
            </a:xfrm>
            <a:prstGeom prst="rect">
              <a:avLst/>
            </a:prstGeom>
            <a:solidFill>
              <a:schemeClr val="accent2"/>
            </a:solidFill>
            <a:ln w="9525">
              <a:noFill/>
              <a:miter lim="800000"/>
              <a:headEnd/>
              <a:tailEnd/>
            </a:ln>
            <a:effectLst/>
          </p:spPr>
          <p:txBody>
            <a:bodyPr wrap="none" anchor="ctr"/>
            <a:lstStyle/>
            <a:p>
              <a:pPr algn="ctr">
                <a:defRPr/>
              </a:pPr>
              <a:endParaRPr kumimoji="1" lang="en-US" sz="2400" dirty="0">
                <a:latin typeface="Times New Roman" pitchFamily="18" charset="0"/>
              </a:endParaRPr>
            </a:p>
          </p:txBody>
        </p:sp>
        <p:sp>
          <p:nvSpPr>
            <p:cNvPr id="6" name="AutoShape 4"/>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a:effectLst/>
          </p:spPr>
          <p:txBody>
            <a:bodyPr wrap="none" anchor="ctr"/>
            <a:lstStyle/>
            <a:p>
              <a:pPr algn="ctr">
                <a:defRPr/>
              </a:pPr>
              <a:endParaRPr kumimoji="1" lang="en-US" sz="2400" dirty="0">
                <a:latin typeface="Times New Roman" pitchFamily="18" charset="0"/>
              </a:endParaRPr>
            </a:p>
          </p:txBody>
        </p:sp>
      </p:grpSp>
      <p:grpSp>
        <p:nvGrpSpPr>
          <p:cNvPr id="7" name="Group 5"/>
          <p:cNvGrpSpPr>
            <a:grpSpLocks/>
          </p:cNvGrpSpPr>
          <p:nvPr/>
        </p:nvGrpSpPr>
        <p:grpSpPr bwMode="auto">
          <a:xfrm>
            <a:off x="3632200" y="4889500"/>
            <a:ext cx="4876800" cy="319088"/>
            <a:chOff x="2288" y="3080"/>
            <a:chExt cx="3072" cy="201"/>
          </a:xfrm>
        </p:grpSpPr>
        <p:sp>
          <p:nvSpPr>
            <p:cNvPr id="8" name="AutoShape 6"/>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a:effectLst/>
          </p:spPr>
          <p:txBody>
            <a:bodyPr wrap="none" anchor="ctr"/>
            <a:lstStyle/>
            <a:p>
              <a:pPr eaLnBrk="0" hangingPunct="0">
                <a:defRPr/>
              </a:pPr>
              <a:endParaRPr lang="en-US" dirty="0"/>
            </a:p>
          </p:txBody>
        </p:sp>
        <p:sp>
          <p:nvSpPr>
            <p:cNvPr id="9" name="AutoShape 7"/>
            <p:cNvSpPr>
              <a:spLocks noChangeArrowheads="1"/>
            </p:cNvSpPr>
            <p:nvPr/>
          </p:nvSpPr>
          <p:spPr bwMode="auto">
            <a:xfrm>
              <a:off x="5196" y="3080"/>
              <a:ext cx="164" cy="201"/>
            </a:xfrm>
            <a:prstGeom prst="flowChartDelay">
              <a:avLst/>
            </a:prstGeom>
            <a:solidFill>
              <a:schemeClr val="hlink"/>
            </a:solidFill>
            <a:ln w="9525">
              <a:noFill/>
              <a:miter lim="800000"/>
              <a:headEnd/>
              <a:tailEnd/>
            </a:ln>
            <a:effectLst/>
          </p:spPr>
          <p:txBody>
            <a:bodyPr wrap="none" anchor="ctr"/>
            <a:lstStyle/>
            <a:p>
              <a:pPr eaLnBrk="0" hangingPunct="0">
                <a:defRPr/>
              </a:pPr>
              <a:endParaRPr lang="en-US" dirty="0"/>
            </a:p>
          </p:txBody>
        </p:sp>
      </p:grpSp>
      <p:pic>
        <p:nvPicPr>
          <p:cNvPr id="10" name="Picture 12"/>
          <p:cNvPicPr>
            <a:picLocks noChangeAspect="1" noChangeArrowheads="1"/>
          </p:cNvPicPr>
          <p:nvPr userDrawn="1"/>
        </p:nvPicPr>
        <p:blipFill>
          <a:blip r:embed="rId2"/>
          <a:srcRect/>
          <a:stretch>
            <a:fillRect/>
          </a:stretch>
        </p:blipFill>
        <p:spPr bwMode="auto">
          <a:xfrm>
            <a:off x="0" y="0"/>
            <a:ext cx="593725" cy="6858000"/>
          </a:xfrm>
          <a:prstGeom prst="rect">
            <a:avLst/>
          </a:prstGeom>
          <a:noFill/>
          <a:ln w="9525">
            <a:noFill/>
            <a:miter lim="800000"/>
            <a:headEnd/>
            <a:tailEnd/>
          </a:ln>
        </p:spPr>
      </p:pic>
      <p:sp>
        <p:nvSpPr>
          <p:cNvPr id="70664"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r>
              <a:rPr lang="en-US"/>
              <a:t>Click to edit Master subtitle style</a:t>
            </a:r>
          </a:p>
        </p:txBody>
      </p:sp>
      <p:sp>
        <p:nvSpPr>
          <p:cNvPr id="70668"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r>
              <a:rPr lang="en-US"/>
              <a:t>Click to edit Master title style</a:t>
            </a:r>
          </a:p>
        </p:txBody>
      </p:sp>
      <p:sp>
        <p:nvSpPr>
          <p:cNvPr id="11" name="Rectangle 11"/>
          <p:cNvSpPr>
            <a:spLocks noGrp="1" noChangeArrowheads="1"/>
          </p:cNvSpPr>
          <p:nvPr>
            <p:ph type="sldNum" sz="quarter" idx="10"/>
          </p:nvPr>
        </p:nvSpPr>
        <p:spPr>
          <a:xfrm>
            <a:off x="76200" y="6248400"/>
            <a:ext cx="587375" cy="488950"/>
          </a:xfrm>
        </p:spPr>
        <p:txBody>
          <a:bodyPr anchorCtr="0"/>
          <a:lstStyle>
            <a:lvl1pPr>
              <a:defRPr/>
            </a:lvl1pPr>
          </a:lstStyle>
          <a:p>
            <a:pPr>
              <a:defRPr/>
            </a:pPr>
            <a:fld id="{5CCA5154-3C84-4757-BA7F-3DECDB7B34C7}" type="slidenum">
              <a:rPr lang="en-US"/>
              <a:pPr>
                <a:defRPr/>
              </a:pPr>
              <a:t>‹#›</a:t>
            </a:fld>
            <a:endParaRPr lang="en-US" dirty="0"/>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a:ln/>
        </p:spPr>
        <p:txBody>
          <a:bodyPr/>
          <a:lstStyle>
            <a:lvl1pPr>
              <a:defRPr/>
            </a:lvl1pPr>
          </a:lstStyle>
          <a:p>
            <a:pPr>
              <a:defRPr/>
            </a:pPr>
            <a:fld id="{3E743401-3CF7-4425-BDDF-574DC4411F95}" type="slidenum">
              <a:rPr lang="en-US"/>
              <a:pPr>
                <a:defRPr/>
              </a:pPr>
              <a:t>‹#›</a:t>
            </a:fld>
            <a:endParaRPr lang="en-US" dirty="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762000"/>
            <a:ext cx="1981200" cy="5324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762000"/>
            <a:ext cx="5791200" cy="5324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a:ln/>
        </p:spPr>
        <p:txBody>
          <a:bodyPr/>
          <a:lstStyle>
            <a:lvl1pPr>
              <a:defRPr/>
            </a:lvl1pPr>
          </a:lstStyle>
          <a:p>
            <a:pPr>
              <a:defRPr/>
            </a:pPr>
            <a:fld id="{42C508C8-84D7-4809-9FA1-E3DFE14FA8BA}" type="slidenum">
              <a:rPr lang="en-US"/>
              <a:pPr>
                <a:defRPr/>
              </a:pPr>
              <a:t>‹#›</a:t>
            </a:fld>
            <a:endParaRPr lang="en-US" dirty="0"/>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Rectangle 13"/>
          <p:cNvSpPr>
            <a:spLocks noGrp="1" noChangeArrowheads="1"/>
          </p:cNvSpPr>
          <p:nvPr>
            <p:ph type="sldNum" sz="quarter" idx="10"/>
          </p:nvPr>
        </p:nvSpPr>
        <p:spPr>
          <a:ln/>
        </p:spPr>
        <p:txBody>
          <a:bodyPr/>
          <a:lstStyle>
            <a:lvl1pPr>
              <a:defRPr/>
            </a:lvl1pPr>
          </a:lstStyle>
          <a:p>
            <a:pPr>
              <a:defRPr/>
            </a:pPr>
            <a:fld id="{B699C6E2-7D0C-415B-8530-DE9FA0DE83A2}" type="slidenum">
              <a:rPr lang="en-US"/>
              <a:pPr>
                <a:defRPr/>
              </a:pPr>
              <a:t>‹#›</a:t>
            </a:fld>
            <a:endParaRPr lang="en-US" dirty="0"/>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a:ln/>
        </p:spPr>
        <p:txBody>
          <a:bodyPr/>
          <a:lstStyle>
            <a:lvl1pPr>
              <a:defRPr/>
            </a:lvl1pPr>
          </a:lstStyle>
          <a:p>
            <a:pPr>
              <a:defRPr/>
            </a:pPr>
            <a:fld id="{984F617C-E1A2-4E11-AA6A-17BCED2314A1}" type="slidenum">
              <a:rPr lang="en-US"/>
              <a:pPr>
                <a:defRPr/>
              </a:pPr>
              <a:t>‹#›</a:t>
            </a:fld>
            <a:endParaRPr lang="en-US"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3"/>
          <p:cNvSpPr>
            <a:spLocks noGrp="1" noChangeArrowheads="1"/>
          </p:cNvSpPr>
          <p:nvPr>
            <p:ph type="sldNum" sz="quarter" idx="10"/>
          </p:nvPr>
        </p:nvSpPr>
        <p:spPr>
          <a:ln/>
        </p:spPr>
        <p:txBody>
          <a:bodyPr/>
          <a:lstStyle>
            <a:lvl1pPr>
              <a:defRPr/>
            </a:lvl1pPr>
          </a:lstStyle>
          <a:p>
            <a:pPr>
              <a:defRPr/>
            </a:pPr>
            <a:fld id="{B166DD17-5639-4B40-9A7F-9A3149A39B75}" type="slidenum">
              <a:rPr lang="en-US"/>
              <a:pPr>
                <a:defRPr/>
              </a:pPr>
              <a:t>‹#›</a:t>
            </a:fld>
            <a:endParaRPr lang="en-US" dirty="0"/>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3"/>
          <p:cNvSpPr>
            <a:spLocks noGrp="1" noChangeArrowheads="1"/>
          </p:cNvSpPr>
          <p:nvPr>
            <p:ph type="sldNum" sz="quarter" idx="10"/>
          </p:nvPr>
        </p:nvSpPr>
        <p:spPr>
          <a:ln/>
        </p:spPr>
        <p:txBody>
          <a:bodyPr/>
          <a:lstStyle>
            <a:lvl1pPr>
              <a:defRPr/>
            </a:lvl1pPr>
          </a:lstStyle>
          <a:p>
            <a:pPr>
              <a:defRPr/>
            </a:pPr>
            <a:fld id="{E0139309-5B04-4A95-BC97-F535898A18CC}" type="slidenum">
              <a:rPr lang="en-US"/>
              <a:pPr>
                <a:defRPr/>
              </a:pPr>
              <a:t>‹#›</a:t>
            </a:fld>
            <a:endParaRPr lang="en-US"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3"/>
          <p:cNvSpPr>
            <a:spLocks noGrp="1" noChangeArrowheads="1"/>
          </p:cNvSpPr>
          <p:nvPr>
            <p:ph type="sldNum" sz="quarter" idx="10"/>
          </p:nvPr>
        </p:nvSpPr>
        <p:spPr>
          <a:ln/>
        </p:spPr>
        <p:txBody>
          <a:bodyPr/>
          <a:lstStyle>
            <a:lvl1pPr>
              <a:defRPr/>
            </a:lvl1pPr>
          </a:lstStyle>
          <a:p>
            <a:pPr>
              <a:defRPr/>
            </a:pPr>
            <a:fld id="{D3AF061E-A949-469A-AFD7-B57615D3C1EE}" type="slidenum">
              <a:rPr lang="en-US"/>
              <a:pPr>
                <a:defRPr/>
              </a:pPr>
              <a:t>‹#›</a:t>
            </a:fld>
            <a:endParaRPr lang="en-US"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3"/>
          <p:cNvSpPr>
            <a:spLocks noGrp="1" noChangeArrowheads="1"/>
          </p:cNvSpPr>
          <p:nvPr>
            <p:ph type="sldNum" sz="quarter" idx="10"/>
          </p:nvPr>
        </p:nvSpPr>
        <p:spPr>
          <a:ln/>
        </p:spPr>
        <p:txBody>
          <a:bodyPr/>
          <a:lstStyle>
            <a:lvl1pPr>
              <a:defRPr/>
            </a:lvl1pPr>
          </a:lstStyle>
          <a:p>
            <a:pPr>
              <a:defRPr/>
            </a:pPr>
            <a:fld id="{EF05918E-86FC-4EC2-B0F2-E5E55E3B8C6C}" type="slidenum">
              <a:rPr lang="en-US"/>
              <a:pPr>
                <a:defRPr/>
              </a:pPr>
              <a:t>‹#›</a:t>
            </a:fld>
            <a:endParaRPr lang="en-US" dirty="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grpSp>
        <p:nvGrpSpPr>
          <p:cNvPr id="2" name="Group 2"/>
          <p:cNvGrpSpPr>
            <a:grpSpLocks/>
          </p:cNvGrpSpPr>
          <p:nvPr userDrawn="1"/>
        </p:nvGrpSpPr>
        <p:grpSpPr bwMode="auto">
          <a:xfrm>
            <a:off x="0" y="0"/>
            <a:ext cx="7620000" cy="6858000"/>
            <a:chOff x="0" y="0"/>
            <a:chExt cx="4800" cy="4320"/>
          </a:xfrm>
        </p:grpSpPr>
        <p:grpSp>
          <p:nvGrpSpPr>
            <p:cNvPr id="3" name="Group 3"/>
            <p:cNvGrpSpPr>
              <a:grpSpLocks/>
            </p:cNvGrpSpPr>
            <p:nvPr userDrawn="1"/>
          </p:nvGrpSpPr>
          <p:grpSpPr bwMode="auto">
            <a:xfrm>
              <a:off x="0" y="0"/>
              <a:ext cx="2016" cy="4320"/>
              <a:chOff x="0" y="0"/>
              <a:chExt cx="2016" cy="4320"/>
            </a:xfrm>
          </p:grpSpPr>
          <p:sp>
            <p:nvSpPr>
              <p:cNvPr id="7"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pPr eaLnBrk="0" hangingPunct="0">
                  <a:defRPr/>
                </a:pPr>
                <a:endParaRPr lang="en-US" dirty="0"/>
              </a:p>
            </p:txBody>
          </p:sp>
          <p:sp>
            <p:nvSpPr>
              <p:cNvPr id="8"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pPr eaLnBrk="0" hangingPunct="0">
                  <a:defRPr/>
                </a:pPr>
                <a:endParaRPr lang="en-US" dirty="0"/>
              </a:p>
            </p:txBody>
          </p:sp>
        </p:grpSp>
        <p:grpSp>
          <p:nvGrpSpPr>
            <p:cNvPr id="4" name="Group 6"/>
            <p:cNvGrpSpPr>
              <a:grpSpLocks/>
            </p:cNvGrpSpPr>
            <p:nvPr/>
          </p:nvGrpSpPr>
          <p:grpSpPr bwMode="auto">
            <a:xfrm>
              <a:off x="144" y="1248"/>
              <a:ext cx="4656" cy="201"/>
              <a:chOff x="144" y="1248"/>
              <a:chExt cx="4656" cy="201"/>
            </a:xfrm>
          </p:grpSpPr>
          <p:sp>
            <p:nvSpPr>
              <p:cNvPr id="5"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pPr eaLnBrk="0" hangingPunct="0">
                  <a:defRPr/>
                </a:pPr>
                <a:endParaRPr lang="en-US" dirty="0"/>
              </a:p>
            </p:txBody>
          </p:sp>
          <p:sp>
            <p:nvSpPr>
              <p:cNvPr id="6"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pPr eaLnBrk="0" hangingPunct="0">
                  <a:defRPr/>
                </a:pPr>
                <a:endParaRPr lang="en-US" dirty="0"/>
              </a:p>
            </p:txBody>
          </p:sp>
        </p:grpSp>
      </p:grpSp>
      <p:sp>
        <p:nvSpPr>
          <p:cNvPr id="9" name="Text Box 21"/>
          <p:cNvSpPr txBox="1">
            <a:spLocks noChangeArrowheads="1"/>
          </p:cNvSpPr>
          <p:nvPr userDrawn="1"/>
        </p:nvSpPr>
        <p:spPr bwMode="auto">
          <a:xfrm>
            <a:off x="-3175" y="3276600"/>
            <a:ext cx="492125" cy="2667000"/>
          </a:xfrm>
          <a:prstGeom prst="rect">
            <a:avLst/>
          </a:prstGeom>
          <a:noFill/>
          <a:ln w="9525">
            <a:noFill/>
            <a:miter lim="800000"/>
            <a:headEnd/>
            <a:tailEnd/>
          </a:ln>
          <a:effectLst/>
        </p:spPr>
        <p:txBody>
          <a:bodyPr rot="10800000" vert="eaVert">
            <a:spAutoFit/>
          </a:bodyPr>
          <a:lstStyle/>
          <a:p>
            <a:pPr eaLnBrk="0" hangingPunct="0">
              <a:spcBef>
                <a:spcPct val="50000"/>
              </a:spcBef>
              <a:defRPr/>
            </a:pPr>
            <a:r>
              <a:rPr lang="en-US" sz="2000" b="1" dirty="0"/>
              <a:t>Lesson 1</a:t>
            </a:r>
          </a:p>
        </p:txBody>
      </p:sp>
      <p:sp>
        <p:nvSpPr>
          <p:cNvPr id="10" name="Footer Placeholder 3"/>
          <p:cNvSpPr txBox="1">
            <a:spLocks/>
          </p:cNvSpPr>
          <p:nvPr userDrawn="1"/>
        </p:nvSpPr>
        <p:spPr bwMode="auto">
          <a:xfrm>
            <a:off x="1676400" y="6230938"/>
            <a:ext cx="7164388" cy="474662"/>
          </a:xfrm>
          <a:prstGeom prst="rect">
            <a:avLst/>
          </a:prstGeom>
          <a:noFill/>
          <a:ln w="9525">
            <a:noFill/>
            <a:miter lim="800000"/>
            <a:headEnd/>
            <a:tailEnd/>
          </a:ln>
          <a:effectLst/>
        </p:spPr>
        <p:txBody>
          <a:bodyPr anchor="b"/>
          <a:lstStyle/>
          <a:p>
            <a:pPr algn="r">
              <a:defRPr/>
            </a:pPr>
            <a:r>
              <a:rPr lang="en-US" b="1">
                <a:latin typeface="Arial" pitchFamily="34" charset="0"/>
              </a:rPr>
              <a:t>CLB: MS Office 2007 Companion</a:t>
            </a:r>
          </a:p>
        </p:txBody>
      </p:sp>
      <p:sp>
        <p:nvSpPr>
          <p:cNvPr id="11" name="Text Box 14"/>
          <p:cNvSpPr txBox="1">
            <a:spLocks noChangeArrowheads="1"/>
          </p:cNvSpPr>
          <p:nvPr userDrawn="1"/>
        </p:nvSpPr>
        <p:spPr bwMode="auto">
          <a:xfrm>
            <a:off x="914400" y="6400800"/>
            <a:ext cx="3886200" cy="366713"/>
          </a:xfrm>
          <a:prstGeom prst="rect">
            <a:avLst/>
          </a:prstGeom>
          <a:noFill/>
          <a:ln w="9525">
            <a:noFill/>
            <a:miter lim="800000"/>
            <a:headEnd/>
            <a:tailEnd/>
          </a:ln>
          <a:effectLst/>
        </p:spPr>
        <p:txBody>
          <a:bodyPr>
            <a:spAutoFit/>
          </a:bodyPr>
          <a:lstStyle/>
          <a:p>
            <a:pPr eaLnBrk="0" hangingPunct="0">
              <a:spcBef>
                <a:spcPct val="50000"/>
              </a:spcBef>
              <a:defRPr/>
            </a:pPr>
            <a:r>
              <a:rPr lang="en-US" b="1">
                <a:latin typeface="Arial" pitchFamily="34" charset="0"/>
              </a:rPr>
              <a:t>Campbell</a:t>
            </a:r>
          </a:p>
        </p:txBody>
      </p:sp>
      <p:sp>
        <p:nvSpPr>
          <p:cNvPr id="12" name="Slide Number Placeholder 3"/>
          <p:cNvSpPr>
            <a:spLocks noGrp="1"/>
          </p:cNvSpPr>
          <p:nvPr>
            <p:ph type="sldNum" sz="quarter" idx="10"/>
          </p:nvPr>
        </p:nvSpPr>
        <p:spPr/>
        <p:txBody>
          <a:bodyPr/>
          <a:lstStyle>
            <a:lvl1pPr>
              <a:defRPr/>
            </a:lvl1pPr>
          </a:lstStyle>
          <a:p>
            <a:pPr>
              <a:defRPr/>
            </a:pPr>
            <a:fld id="{0E266162-5AB0-4645-873C-A5058329E62F}"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sldNum" sz="quarter" idx="10"/>
          </p:nvPr>
        </p:nvSpPr>
        <p:spPr>
          <a:ln/>
        </p:spPr>
        <p:txBody>
          <a:bodyPr/>
          <a:lstStyle>
            <a:lvl1pPr>
              <a:defRPr/>
            </a:lvl1pPr>
          </a:lstStyle>
          <a:p>
            <a:pPr>
              <a:defRPr/>
            </a:pPr>
            <a:fld id="{38AF1192-69A1-4EEF-B074-5ED9EE9CCBE7}" type="slidenum">
              <a:rPr lang="en-US"/>
              <a:pPr>
                <a:defRPr/>
              </a:pPr>
              <a:t>‹#›</a:t>
            </a:fld>
            <a:endParaRPr lang="en-US" dirty="0"/>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sldNum" sz="quarter" idx="10"/>
          </p:nvPr>
        </p:nvSpPr>
        <p:spPr>
          <a:ln/>
        </p:spPr>
        <p:txBody>
          <a:bodyPr/>
          <a:lstStyle>
            <a:lvl1pPr>
              <a:defRPr/>
            </a:lvl1pPr>
          </a:lstStyle>
          <a:p>
            <a:pPr>
              <a:defRPr/>
            </a:pPr>
            <a:fld id="{8E4BDA31-CDFD-447E-BF45-01B59D78D98A}" type="slidenum">
              <a:rPr lang="en-US"/>
              <a:pPr>
                <a:defRPr/>
              </a:pPr>
              <a:t>‹#›</a:t>
            </a:fld>
            <a:endParaRPr lang="en-US" dirty="0"/>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userDrawn="1"/>
        </p:nvGrpSpPr>
        <p:grpSpPr bwMode="auto">
          <a:xfrm>
            <a:off x="0" y="0"/>
            <a:ext cx="7620000" cy="6858000"/>
            <a:chOff x="0" y="0"/>
            <a:chExt cx="4800" cy="4320"/>
          </a:xfrm>
        </p:grpSpPr>
        <p:grpSp>
          <p:nvGrpSpPr>
            <p:cNvPr id="1033" name="Group 3"/>
            <p:cNvGrpSpPr>
              <a:grpSpLocks/>
            </p:cNvGrpSpPr>
            <p:nvPr userDrawn="1"/>
          </p:nvGrpSpPr>
          <p:grpSpPr bwMode="auto">
            <a:xfrm>
              <a:off x="0" y="0"/>
              <a:ext cx="2016" cy="4320"/>
              <a:chOff x="0" y="0"/>
              <a:chExt cx="2016" cy="4320"/>
            </a:xfrm>
          </p:grpSpPr>
          <p:sp>
            <p:nvSpPr>
              <p:cNvPr id="69636"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pPr eaLnBrk="0" hangingPunct="0">
                  <a:defRPr/>
                </a:pPr>
                <a:endParaRPr lang="en-US" dirty="0"/>
              </a:p>
            </p:txBody>
          </p:sp>
          <p:sp>
            <p:nvSpPr>
              <p:cNvPr id="69637"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pPr eaLnBrk="0" hangingPunct="0">
                  <a:defRPr/>
                </a:pPr>
                <a:endParaRPr lang="en-US" dirty="0"/>
              </a:p>
            </p:txBody>
          </p:sp>
        </p:grpSp>
        <p:grpSp>
          <p:nvGrpSpPr>
            <p:cNvPr id="1034" name="Group 6"/>
            <p:cNvGrpSpPr>
              <a:grpSpLocks/>
            </p:cNvGrpSpPr>
            <p:nvPr/>
          </p:nvGrpSpPr>
          <p:grpSpPr bwMode="auto">
            <a:xfrm>
              <a:off x="144" y="1248"/>
              <a:ext cx="4656" cy="201"/>
              <a:chOff x="144" y="1248"/>
              <a:chExt cx="4656" cy="201"/>
            </a:xfrm>
          </p:grpSpPr>
          <p:sp>
            <p:nvSpPr>
              <p:cNvPr id="69639"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pPr eaLnBrk="0" hangingPunct="0">
                  <a:defRPr/>
                </a:pPr>
                <a:endParaRPr lang="en-US" dirty="0"/>
              </a:p>
            </p:txBody>
          </p:sp>
          <p:sp>
            <p:nvSpPr>
              <p:cNvPr id="69640"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pPr eaLnBrk="0" hangingPunct="0">
                  <a:defRPr/>
                </a:pPr>
                <a:endParaRPr lang="en-US" dirty="0"/>
              </a:p>
            </p:txBody>
          </p:sp>
        </p:grpSp>
      </p:grpSp>
      <p:sp>
        <p:nvSpPr>
          <p:cNvPr id="1027" name="AutoShape 9"/>
          <p:cNvSpPr>
            <a:spLocks noGrp="1" noChangeArrowheads="1"/>
          </p:cNvSpPr>
          <p:nvPr>
            <p:ph type="title"/>
          </p:nvPr>
        </p:nvSpPr>
        <p:spPr bwMode="auto">
          <a:xfrm>
            <a:off x="762000" y="762000"/>
            <a:ext cx="7924800" cy="1143000"/>
          </a:xfrm>
          <a:prstGeom prst="roundRect">
            <a:avLst>
              <a:gd name="adj" fmla="val 21667"/>
            </a:avLst>
          </a:prstGeom>
          <a:noFill/>
          <a:ln w="9525">
            <a:noFill/>
            <a:round/>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8"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9645" name="Rectangle 13"/>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eaLnBrk="1" hangingPunct="1">
              <a:defRPr sz="2600" b="1">
                <a:solidFill>
                  <a:schemeClr val="bg1"/>
                </a:solidFill>
                <a:latin typeface="Arial" charset="0"/>
              </a:defRPr>
            </a:lvl1pPr>
          </a:lstStyle>
          <a:p>
            <a:pPr>
              <a:defRPr/>
            </a:pPr>
            <a:fld id="{D77B6E4D-1477-4688-AA0F-04CB4B58187D}" type="slidenum">
              <a:rPr lang="en-US"/>
              <a:pPr>
                <a:defRPr/>
              </a:pPr>
              <a:t>‹#›</a:t>
            </a:fld>
            <a:endParaRPr lang="en-US" dirty="0"/>
          </a:p>
        </p:txBody>
      </p:sp>
      <p:sp>
        <p:nvSpPr>
          <p:cNvPr id="69653" name="Text Box 21"/>
          <p:cNvSpPr txBox="1">
            <a:spLocks noChangeArrowheads="1"/>
          </p:cNvSpPr>
          <p:nvPr userDrawn="1"/>
        </p:nvSpPr>
        <p:spPr bwMode="auto">
          <a:xfrm>
            <a:off x="-6350" y="2743200"/>
            <a:ext cx="800100" cy="2667000"/>
          </a:xfrm>
          <a:prstGeom prst="rect">
            <a:avLst/>
          </a:prstGeom>
          <a:noFill/>
          <a:ln w="9525">
            <a:noFill/>
            <a:miter lim="800000"/>
            <a:headEnd/>
            <a:tailEnd/>
          </a:ln>
          <a:effectLst/>
        </p:spPr>
        <p:txBody>
          <a:bodyPr rot="10800000" vert="eaVert">
            <a:spAutoFit/>
          </a:bodyPr>
          <a:lstStyle/>
          <a:p>
            <a:pPr eaLnBrk="0" hangingPunct="0">
              <a:spcBef>
                <a:spcPct val="50000"/>
              </a:spcBef>
              <a:defRPr/>
            </a:pPr>
            <a:r>
              <a:rPr lang="en-US" sz="2000" b="1" dirty="0"/>
              <a:t/>
            </a:r>
            <a:br>
              <a:rPr lang="en-US" sz="2000" b="1" dirty="0"/>
            </a:br>
            <a:r>
              <a:rPr lang="en-US" sz="2000" b="1" dirty="0"/>
              <a:t>Lesson </a:t>
            </a:r>
            <a:r>
              <a:rPr lang="en-US" sz="2000" b="1" dirty="0"/>
              <a:t>8</a:t>
            </a:r>
            <a:endParaRPr lang="en-US" sz="2000" b="1" dirty="0"/>
          </a:p>
        </p:txBody>
      </p:sp>
      <p:sp>
        <p:nvSpPr>
          <p:cNvPr id="1039" name="Text Box 15"/>
          <p:cNvSpPr txBox="1">
            <a:spLocks noChangeArrowheads="1"/>
          </p:cNvSpPr>
          <p:nvPr userDrawn="1"/>
        </p:nvSpPr>
        <p:spPr bwMode="auto">
          <a:xfrm>
            <a:off x="838200" y="6324600"/>
            <a:ext cx="2514600" cy="396875"/>
          </a:xfrm>
          <a:prstGeom prst="rect">
            <a:avLst/>
          </a:prstGeom>
          <a:noFill/>
          <a:ln w="9525">
            <a:noFill/>
            <a:miter lim="800000"/>
            <a:headEnd/>
            <a:tailEnd/>
          </a:ln>
          <a:effectLst/>
        </p:spPr>
        <p:txBody>
          <a:bodyPr>
            <a:spAutoFit/>
          </a:bodyPr>
          <a:lstStyle/>
          <a:p>
            <a:pPr eaLnBrk="0" hangingPunct="0">
              <a:spcBef>
                <a:spcPct val="50000"/>
              </a:spcBef>
              <a:defRPr/>
            </a:pPr>
            <a:r>
              <a:rPr lang="en-US" sz="2000" b="1"/>
              <a:t>Morrison / Wells</a:t>
            </a:r>
          </a:p>
        </p:txBody>
      </p:sp>
      <p:sp>
        <p:nvSpPr>
          <p:cNvPr id="1040" name="Text Box 16"/>
          <p:cNvSpPr txBox="1">
            <a:spLocks noChangeArrowheads="1"/>
          </p:cNvSpPr>
          <p:nvPr userDrawn="1"/>
        </p:nvSpPr>
        <p:spPr bwMode="auto">
          <a:xfrm>
            <a:off x="4724400" y="6324600"/>
            <a:ext cx="4267200" cy="396875"/>
          </a:xfrm>
          <a:prstGeom prst="rect">
            <a:avLst/>
          </a:prstGeom>
          <a:noFill/>
          <a:ln w="9525">
            <a:noFill/>
            <a:miter lim="800000"/>
            <a:headEnd/>
            <a:tailEnd/>
          </a:ln>
          <a:effectLst/>
        </p:spPr>
        <p:txBody>
          <a:bodyPr>
            <a:spAutoFit/>
          </a:bodyPr>
          <a:lstStyle/>
          <a:p>
            <a:pPr algn="r" eaLnBrk="0" hangingPunct="0">
              <a:spcBef>
                <a:spcPct val="50000"/>
              </a:spcBef>
              <a:defRPr/>
            </a:pPr>
            <a:r>
              <a:rPr lang="en-US" sz="2000" b="1" dirty="0"/>
              <a:t>CLB: A Comp Guide to IC</a:t>
            </a:r>
            <a:r>
              <a:rPr lang="en-US" sz="2000" b="1" baseline="30000" dirty="0"/>
              <a:t>3</a:t>
            </a:r>
            <a:r>
              <a:rPr lang="en-US" sz="2000" b="1" dirty="0"/>
              <a:t> 3E</a:t>
            </a:r>
          </a:p>
        </p:txBody>
      </p:sp>
      <p:pic>
        <p:nvPicPr>
          <p:cNvPr id="2" name="Picture 15"/>
          <p:cNvPicPr>
            <a:picLocks noChangeAspect="1" noChangeArrowheads="1"/>
          </p:cNvPicPr>
          <p:nvPr userDrawn="1"/>
        </p:nvPicPr>
        <p:blipFill>
          <a:blip r:embed="rId14"/>
          <a:srcRect/>
          <a:stretch>
            <a:fillRect/>
          </a:stretch>
        </p:blipFill>
        <p:spPr bwMode="auto">
          <a:xfrm>
            <a:off x="0" y="0"/>
            <a:ext cx="1524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2" r:id="rId1"/>
    <p:sldLayoutId id="2147483681" r:id="rId2"/>
    <p:sldLayoutId id="2147483680" r:id="rId3"/>
    <p:sldLayoutId id="2147483679" r:id="rId4"/>
    <p:sldLayoutId id="2147483678" r:id="rId5"/>
    <p:sldLayoutId id="2147483677" r:id="rId6"/>
    <p:sldLayoutId id="2147483683" r:id="rId7"/>
    <p:sldLayoutId id="2147483676" r:id="rId8"/>
    <p:sldLayoutId id="2147483675" r:id="rId9"/>
    <p:sldLayoutId id="2147483674" r:id="rId10"/>
    <p:sldLayoutId id="2147483673" r:id="rId11"/>
    <p:sldLayoutId id="2147483672" r:id="rId12"/>
  </p:sldLayoutIdLst>
  <p:transition/>
  <p:timing>
    <p:tnLst>
      <p:par>
        <p:cTn id="1" dur="indefinite" restart="never" nodeType="tmRoot"/>
      </p:par>
    </p:tnLst>
  </p:timing>
  <p:hf hdr="0"/>
  <p:txStyles>
    <p:titleStyle>
      <a:lvl1pPr algn="l" rtl="0" eaLnBrk="0" fontAlgn="base" hangingPunct="0">
        <a:lnSpc>
          <a:spcPct val="90000"/>
        </a:lnSpc>
        <a:spcBef>
          <a:spcPct val="0"/>
        </a:spcBef>
        <a:spcAft>
          <a:spcPct val="0"/>
        </a:spcAft>
        <a:defRPr sz="3600" b="1">
          <a:solidFill>
            <a:schemeClr val="tx2"/>
          </a:solidFill>
          <a:latin typeface="+mj-lt"/>
          <a:ea typeface="+mj-ea"/>
          <a:cs typeface="+mj-cs"/>
        </a:defRPr>
      </a:lvl1pPr>
      <a:lvl2pPr algn="l" rtl="0" eaLnBrk="0" fontAlgn="base" hangingPunct="0">
        <a:lnSpc>
          <a:spcPct val="90000"/>
        </a:lnSpc>
        <a:spcBef>
          <a:spcPct val="0"/>
        </a:spcBef>
        <a:spcAft>
          <a:spcPct val="0"/>
        </a:spcAft>
        <a:defRPr sz="3600" b="1">
          <a:solidFill>
            <a:schemeClr val="tx2"/>
          </a:solidFill>
          <a:latin typeface="Arial" charset="0"/>
        </a:defRPr>
      </a:lvl2pPr>
      <a:lvl3pPr algn="l" rtl="0" eaLnBrk="0" fontAlgn="base" hangingPunct="0">
        <a:lnSpc>
          <a:spcPct val="90000"/>
        </a:lnSpc>
        <a:spcBef>
          <a:spcPct val="0"/>
        </a:spcBef>
        <a:spcAft>
          <a:spcPct val="0"/>
        </a:spcAft>
        <a:defRPr sz="3600" b="1">
          <a:solidFill>
            <a:schemeClr val="tx2"/>
          </a:solidFill>
          <a:latin typeface="Arial" charset="0"/>
        </a:defRPr>
      </a:lvl3pPr>
      <a:lvl4pPr algn="l" rtl="0" eaLnBrk="0" fontAlgn="base" hangingPunct="0">
        <a:lnSpc>
          <a:spcPct val="90000"/>
        </a:lnSpc>
        <a:spcBef>
          <a:spcPct val="0"/>
        </a:spcBef>
        <a:spcAft>
          <a:spcPct val="0"/>
        </a:spcAft>
        <a:defRPr sz="3600" b="1">
          <a:solidFill>
            <a:schemeClr val="tx2"/>
          </a:solidFill>
          <a:latin typeface="Arial" charset="0"/>
        </a:defRPr>
      </a:lvl4pPr>
      <a:lvl5pPr algn="l" rtl="0" eaLnBrk="0" fontAlgn="base" hangingPunct="0">
        <a:lnSpc>
          <a:spcPct val="90000"/>
        </a:lnSpc>
        <a:spcBef>
          <a:spcPct val="0"/>
        </a:spcBef>
        <a:spcAft>
          <a:spcPct val="0"/>
        </a:spcAft>
        <a:defRPr sz="3600" b="1">
          <a:solidFill>
            <a:schemeClr val="tx2"/>
          </a:solidFill>
          <a:latin typeface="Arial" charset="0"/>
        </a:defRPr>
      </a:lvl5pPr>
      <a:lvl6pPr marL="457200" algn="l" rtl="0" fontAlgn="base">
        <a:lnSpc>
          <a:spcPct val="90000"/>
        </a:lnSpc>
        <a:spcBef>
          <a:spcPct val="0"/>
        </a:spcBef>
        <a:spcAft>
          <a:spcPct val="0"/>
        </a:spcAft>
        <a:defRPr sz="3600" b="1">
          <a:solidFill>
            <a:schemeClr val="tx2"/>
          </a:solidFill>
          <a:latin typeface="Arial" charset="0"/>
        </a:defRPr>
      </a:lvl6pPr>
      <a:lvl7pPr marL="914400" algn="l" rtl="0" fontAlgn="base">
        <a:lnSpc>
          <a:spcPct val="90000"/>
        </a:lnSpc>
        <a:spcBef>
          <a:spcPct val="0"/>
        </a:spcBef>
        <a:spcAft>
          <a:spcPct val="0"/>
        </a:spcAft>
        <a:defRPr sz="3600" b="1">
          <a:solidFill>
            <a:schemeClr val="tx2"/>
          </a:solidFill>
          <a:latin typeface="Arial" charset="0"/>
        </a:defRPr>
      </a:lvl7pPr>
      <a:lvl8pPr marL="1371600" algn="l" rtl="0" fontAlgn="base">
        <a:lnSpc>
          <a:spcPct val="90000"/>
        </a:lnSpc>
        <a:spcBef>
          <a:spcPct val="0"/>
        </a:spcBef>
        <a:spcAft>
          <a:spcPct val="0"/>
        </a:spcAft>
        <a:defRPr sz="3600" b="1">
          <a:solidFill>
            <a:schemeClr val="tx2"/>
          </a:solidFill>
          <a:latin typeface="Arial" charset="0"/>
        </a:defRPr>
      </a:lvl8pPr>
      <a:lvl9pPr marL="1828800" algn="l" rtl="0" fontAlgn="base">
        <a:lnSpc>
          <a:spcPct val="90000"/>
        </a:lnSpc>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75000"/>
        <a:buChar char="–"/>
        <a:defRPr sz="2400">
          <a:solidFill>
            <a:schemeClr val="tx1"/>
          </a:solidFill>
          <a:latin typeface="+mn-lt"/>
        </a:defRPr>
      </a:lvl2pPr>
      <a:lvl3pPr marL="1143000" indent="-228600" algn="l" rtl="0" eaLnBrk="0" fontAlgn="base" hangingPunct="0">
        <a:spcBef>
          <a:spcPct val="20000"/>
        </a:spcBef>
        <a:spcAft>
          <a:spcPct val="0"/>
        </a:spcAft>
        <a:buClr>
          <a:schemeClr val="tx1"/>
        </a:buClr>
        <a:buSzPct val="75000"/>
        <a:buFont typeface="Wingdings" pitchFamily="2" charset="2"/>
        <a:buChar char="l"/>
        <a:defRPr sz="2000">
          <a:solidFill>
            <a:schemeClr val="tx1"/>
          </a:solidFill>
          <a:latin typeface="+mn-lt"/>
        </a:defRPr>
      </a:lvl3pPr>
      <a:lvl4pPr marL="1600200" indent="-228600" algn="l" rtl="0" eaLnBrk="0" fontAlgn="base" hangingPunct="0">
        <a:spcBef>
          <a:spcPct val="20000"/>
        </a:spcBef>
        <a:spcAft>
          <a:spcPct val="0"/>
        </a:spcAft>
        <a:buClr>
          <a:schemeClr val="tx1"/>
        </a:buClr>
        <a:buSzPct val="80000"/>
        <a:buChar char="–"/>
        <a:defRPr sz="2000">
          <a:solidFill>
            <a:schemeClr val="tx1"/>
          </a:solidFill>
          <a:latin typeface="+mn-lt"/>
        </a:defRPr>
      </a:lvl4pPr>
      <a:lvl5pPr marL="2057400" indent="-228600" algn="l" rtl="0" eaLnBrk="0" fontAlgn="base" hangingPunct="0">
        <a:spcBef>
          <a:spcPct val="20000"/>
        </a:spcBef>
        <a:spcAft>
          <a:spcPct val="0"/>
        </a:spcAft>
        <a:buClr>
          <a:schemeClr val="tx1"/>
        </a:buClr>
        <a:buSzPct val="65000"/>
        <a:buFont typeface="Wingdings" pitchFamily="2" charset="2"/>
        <a:buChar char="l"/>
        <a:defRPr sz="2000">
          <a:solidFill>
            <a:schemeClr val="tx1"/>
          </a:solidFill>
          <a:latin typeface="+mn-lt"/>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1"/>
          <p:cNvSpPr>
            <a:spLocks noGrp="1" noChangeArrowheads="1"/>
          </p:cNvSpPr>
          <p:nvPr>
            <p:ph type="sldNum" sz="quarter" idx="10"/>
          </p:nvPr>
        </p:nvSpPr>
        <p:spPr>
          <a:noFill/>
        </p:spPr>
        <p:txBody>
          <a:bodyPr/>
          <a:lstStyle/>
          <a:p>
            <a:fld id="{5B7BF167-3D22-4CA5-BBF5-FB928358B599}" type="slidenum">
              <a:rPr lang="en-US" smtClean="0"/>
              <a:pPr/>
              <a:t>1</a:t>
            </a:fld>
            <a:endParaRPr lang="en-US" smtClean="0"/>
          </a:p>
        </p:txBody>
      </p:sp>
      <p:sp>
        <p:nvSpPr>
          <p:cNvPr id="16386" name="AutoShape 2"/>
          <p:cNvSpPr>
            <a:spLocks noGrp="1" noChangeArrowheads="1"/>
          </p:cNvSpPr>
          <p:nvPr>
            <p:ph type="ctrTitle"/>
          </p:nvPr>
        </p:nvSpPr>
        <p:spPr/>
        <p:txBody>
          <a:bodyPr/>
          <a:lstStyle/>
          <a:p>
            <a:pPr eaLnBrk="1" hangingPunct="1"/>
            <a:r>
              <a:rPr lang="en-US" sz="3200" smtClean="0"/>
              <a:t>Lesson 8</a:t>
            </a:r>
            <a:br>
              <a:rPr lang="en-US" sz="3200" smtClean="0"/>
            </a:br>
            <a:r>
              <a:rPr lang="en-US" sz="3200" smtClean="0"/>
              <a:t>Operating Systems</a:t>
            </a:r>
          </a:p>
        </p:txBody>
      </p:sp>
      <p:sp>
        <p:nvSpPr>
          <p:cNvPr id="16387" name="Rectangle 3"/>
          <p:cNvSpPr>
            <a:spLocks noGrp="1" noChangeArrowheads="1"/>
          </p:cNvSpPr>
          <p:nvPr>
            <p:ph type="subTitle" idx="1"/>
          </p:nvPr>
        </p:nvSpPr>
        <p:spPr>
          <a:xfrm>
            <a:off x="4673600" y="2927350"/>
            <a:ext cx="4241800" cy="1822450"/>
          </a:xfrm>
        </p:spPr>
        <p:txBody>
          <a:bodyPr/>
          <a:lstStyle/>
          <a:p>
            <a:pPr eaLnBrk="1" hangingPunct="1"/>
            <a:r>
              <a:rPr lang="en-US" b="1" smtClean="0"/>
              <a:t>Computer Literacy BASICS: A Comprehensive Guide to IC</a:t>
            </a:r>
            <a:r>
              <a:rPr lang="en-US" b="1" baseline="30000" smtClean="0"/>
              <a:t>3</a:t>
            </a:r>
            <a:r>
              <a:rPr lang="en-US" b="1" smtClean="0"/>
              <a:t>, 3</a:t>
            </a:r>
            <a:r>
              <a:rPr lang="en-US" b="1" baseline="30000" smtClean="0"/>
              <a:t>rd</a:t>
            </a:r>
            <a:r>
              <a:rPr lang="en-US" b="1" smtClean="0"/>
              <a:t> Edition</a:t>
            </a:r>
            <a:endParaRPr lang="en-US" smtClean="0"/>
          </a:p>
        </p:txBody>
      </p:sp>
      <p:sp>
        <p:nvSpPr>
          <p:cNvPr id="16388" name="Text Box 6"/>
          <p:cNvSpPr txBox="1">
            <a:spLocks noChangeArrowheads="1"/>
          </p:cNvSpPr>
          <p:nvPr/>
        </p:nvSpPr>
        <p:spPr bwMode="auto">
          <a:xfrm>
            <a:off x="609600" y="6248400"/>
            <a:ext cx="2667000" cy="366713"/>
          </a:xfrm>
          <a:prstGeom prst="rect">
            <a:avLst/>
          </a:prstGeom>
          <a:noFill/>
          <a:ln w="9525">
            <a:noFill/>
            <a:miter lim="800000"/>
            <a:headEnd/>
            <a:tailEnd/>
          </a:ln>
        </p:spPr>
        <p:txBody>
          <a:bodyPr>
            <a:spAutoFit/>
          </a:bodyPr>
          <a:lstStyle/>
          <a:p>
            <a:pPr eaLnBrk="0" hangingPunct="0">
              <a:spcBef>
                <a:spcPct val="50000"/>
              </a:spcBef>
            </a:pPr>
            <a:endParaRPr lang="en-US"/>
          </a:p>
        </p:txBody>
      </p:sp>
      <p:sp>
        <p:nvSpPr>
          <p:cNvPr id="16389" name="Text Box 7"/>
          <p:cNvSpPr txBox="1">
            <a:spLocks noChangeArrowheads="1"/>
          </p:cNvSpPr>
          <p:nvPr/>
        </p:nvSpPr>
        <p:spPr bwMode="auto">
          <a:xfrm>
            <a:off x="685800" y="6324600"/>
            <a:ext cx="2514600" cy="396875"/>
          </a:xfrm>
          <a:prstGeom prst="rect">
            <a:avLst/>
          </a:prstGeom>
          <a:noFill/>
          <a:ln w="9525">
            <a:noFill/>
            <a:miter lim="800000"/>
            <a:headEnd/>
            <a:tailEnd/>
          </a:ln>
        </p:spPr>
        <p:txBody>
          <a:bodyPr>
            <a:spAutoFit/>
          </a:bodyPr>
          <a:lstStyle/>
          <a:p>
            <a:pPr eaLnBrk="0" hangingPunct="0">
              <a:spcBef>
                <a:spcPct val="50000"/>
              </a:spcBef>
            </a:pPr>
            <a:r>
              <a:rPr lang="en-US" sz="2000" b="1"/>
              <a:t>Morrison / Wells</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AutoShape 2"/>
          <p:cNvSpPr>
            <a:spLocks noGrp="1" noChangeArrowheads="1"/>
          </p:cNvSpPr>
          <p:nvPr>
            <p:ph type="title"/>
          </p:nvPr>
        </p:nvSpPr>
        <p:spPr/>
        <p:txBody>
          <a:bodyPr/>
          <a:lstStyle/>
          <a:p>
            <a:pPr eaLnBrk="1" hangingPunct="1"/>
            <a:r>
              <a:rPr lang="en-US" smtClean="0"/>
              <a:t>Understanding the Purpose of an Operating System (continued)</a:t>
            </a:r>
          </a:p>
        </p:txBody>
      </p:sp>
      <p:sp>
        <p:nvSpPr>
          <p:cNvPr id="27650" name="Rectangle 3"/>
          <p:cNvSpPr>
            <a:spLocks noGrp="1" noChangeArrowheads="1"/>
          </p:cNvSpPr>
          <p:nvPr>
            <p:ph sz="half" idx="1"/>
          </p:nvPr>
        </p:nvSpPr>
        <p:spPr>
          <a:xfrm>
            <a:off x="838200" y="2362200"/>
            <a:ext cx="3352800" cy="3724275"/>
          </a:xfrm>
        </p:spPr>
        <p:txBody>
          <a:bodyPr/>
          <a:lstStyle/>
          <a:p>
            <a:r>
              <a:rPr lang="en-US" sz="2400" b="1" smtClean="0"/>
              <a:t>Personal Computer Operating Systems (cont):</a:t>
            </a:r>
          </a:p>
          <a:p>
            <a:r>
              <a:rPr lang="en-US" sz="2400" smtClean="0"/>
              <a:t>UNIX is a multitasking, portable operating system frequently used by scientists and programmers; Linux is a variant.</a:t>
            </a:r>
          </a:p>
        </p:txBody>
      </p:sp>
      <p:sp>
        <p:nvSpPr>
          <p:cNvPr id="27652" name="Rectangle 13"/>
          <p:cNvSpPr>
            <a:spLocks noGrp="1" noChangeArrowheads="1"/>
          </p:cNvSpPr>
          <p:nvPr>
            <p:ph type="sldNum" sz="quarter" idx="10"/>
          </p:nvPr>
        </p:nvSpPr>
        <p:spPr>
          <a:noFill/>
        </p:spPr>
        <p:txBody>
          <a:bodyPr/>
          <a:lstStyle/>
          <a:p>
            <a:fld id="{074294D5-068D-4130-863E-130683FF47CF}" type="slidenum">
              <a:rPr lang="en-US" smtClean="0"/>
              <a:pPr/>
              <a:t>10</a:t>
            </a:fld>
            <a:endParaRPr lang="en-US" smtClean="0"/>
          </a:p>
        </p:txBody>
      </p:sp>
      <p:sp>
        <p:nvSpPr>
          <p:cNvPr id="27653"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8264D2D3-9243-4F2B-BB15-6E71A9C1730E}" type="slidenum">
              <a:rPr lang="en-US" sz="2600" b="1">
                <a:solidFill>
                  <a:schemeClr val="bg1"/>
                </a:solidFill>
              </a:rPr>
              <a:pPr/>
              <a:t>10</a:t>
            </a:fld>
            <a:endParaRPr lang="en-US" sz="2600" b="1">
              <a:solidFill>
                <a:schemeClr val="bg1"/>
              </a:solidFill>
            </a:endParaRPr>
          </a:p>
        </p:txBody>
      </p:sp>
      <p:sp>
        <p:nvSpPr>
          <p:cNvPr id="27654"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CDFE6857-AB16-4BFF-8090-4E26ABB0B427}" type="slidenum">
              <a:rPr lang="en-US" sz="2600" b="1">
                <a:solidFill>
                  <a:schemeClr val="bg1"/>
                </a:solidFill>
              </a:rPr>
              <a:pPr/>
              <a:t>10</a:t>
            </a:fld>
            <a:endParaRPr lang="en-US" sz="2600" b="1">
              <a:solidFill>
                <a:schemeClr val="bg1"/>
              </a:solidFill>
            </a:endParaRPr>
          </a:p>
        </p:txBody>
      </p:sp>
      <p:pic>
        <p:nvPicPr>
          <p:cNvPr id="27656" name="Picture 8"/>
          <p:cNvPicPr>
            <a:picLocks noChangeAspect="1" noChangeArrowheads="1"/>
          </p:cNvPicPr>
          <p:nvPr/>
        </p:nvPicPr>
        <p:blipFill>
          <a:blip r:embed="rId2"/>
          <a:srcRect/>
          <a:stretch>
            <a:fillRect/>
          </a:stretch>
        </p:blipFill>
        <p:spPr bwMode="auto">
          <a:xfrm>
            <a:off x="4267200" y="2667000"/>
            <a:ext cx="4633913" cy="3481388"/>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AutoShape 2"/>
          <p:cNvSpPr>
            <a:spLocks noGrp="1" noChangeArrowheads="1"/>
          </p:cNvSpPr>
          <p:nvPr>
            <p:ph type="title"/>
          </p:nvPr>
        </p:nvSpPr>
        <p:spPr/>
        <p:txBody>
          <a:bodyPr/>
          <a:lstStyle/>
          <a:p>
            <a:pPr eaLnBrk="1" hangingPunct="1"/>
            <a:r>
              <a:rPr lang="en-US" smtClean="0"/>
              <a:t>Understanding the Purpose of an Operating System (continued)</a:t>
            </a:r>
          </a:p>
        </p:txBody>
      </p:sp>
      <p:sp>
        <p:nvSpPr>
          <p:cNvPr id="28674" name="Rectangle 3"/>
          <p:cNvSpPr>
            <a:spLocks noGrp="1" noChangeArrowheads="1"/>
          </p:cNvSpPr>
          <p:nvPr>
            <p:ph idx="1"/>
          </p:nvPr>
        </p:nvSpPr>
        <p:spPr/>
        <p:txBody>
          <a:bodyPr/>
          <a:lstStyle/>
          <a:p>
            <a:r>
              <a:rPr lang="en-US" b="1" smtClean="0"/>
              <a:t>Handheld and Embedded Operating Systems:</a:t>
            </a:r>
          </a:p>
          <a:p>
            <a:r>
              <a:rPr lang="en-US" smtClean="0"/>
              <a:t>Handheld operating systems and embedded operating systems, also known as mobile operating systems, are similar in principle to operating systems such as Windows or Linux, but smaller and generally less capable than desktop operating systems.</a:t>
            </a:r>
          </a:p>
        </p:txBody>
      </p:sp>
      <p:sp>
        <p:nvSpPr>
          <p:cNvPr id="28675" name="Rectangle 13"/>
          <p:cNvSpPr>
            <a:spLocks noGrp="1" noChangeArrowheads="1"/>
          </p:cNvSpPr>
          <p:nvPr>
            <p:ph type="sldNum" sz="quarter" idx="10"/>
          </p:nvPr>
        </p:nvSpPr>
        <p:spPr>
          <a:noFill/>
        </p:spPr>
        <p:txBody>
          <a:bodyPr/>
          <a:lstStyle/>
          <a:p>
            <a:fld id="{4E8AA1BD-C2C2-4B9E-915D-098B197BDA5B}" type="slidenum">
              <a:rPr lang="en-US" smtClean="0"/>
              <a:pPr/>
              <a:t>11</a:t>
            </a:fld>
            <a:endParaRPr lang="en-US" smtClean="0"/>
          </a:p>
        </p:txBody>
      </p:sp>
      <p:sp>
        <p:nvSpPr>
          <p:cNvPr id="2867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60640B42-86E8-42FD-8CCB-E44AB0FDCA5F}" type="slidenum">
              <a:rPr lang="en-US" sz="2600" b="1">
                <a:solidFill>
                  <a:schemeClr val="bg1"/>
                </a:solidFill>
              </a:rPr>
              <a:pPr/>
              <a:t>11</a:t>
            </a:fld>
            <a:endParaRPr lang="en-US" sz="2600" b="1">
              <a:solidFill>
                <a:schemeClr val="bg1"/>
              </a:solidFill>
            </a:endParaRPr>
          </a:p>
        </p:txBody>
      </p:sp>
      <p:sp>
        <p:nvSpPr>
          <p:cNvPr id="28677"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92F95701-9B35-4DC3-A22D-3F354978B52E}" type="slidenum">
              <a:rPr lang="en-US" sz="2600" b="1">
                <a:solidFill>
                  <a:schemeClr val="bg1"/>
                </a:solidFill>
              </a:rPr>
              <a:pPr/>
              <a:t>11</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Grp="1" noChangeArrowheads="1"/>
          </p:cNvSpPr>
          <p:nvPr>
            <p:ph idx="1"/>
          </p:nvPr>
        </p:nvSpPr>
        <p:spPr/>
        <p:txBody>
          <a:bodyPr/>
          <a:lstStyle/>
          <a:p>
            <a:r>
              <a:rPr lang="en-US" sz="2400" b="1" smtClean="0"/>
              <a:t>Handheld and Embedded Operating Systems (cont):</a:t>
            </a:r>
          </a:p>
          <a:p>
            <a:r>
              <a:rPr lang="en-US" sz="2400" smtClean="0"/>
              <a:t>Some of the more popular are:</a:t>
            </a:r>
          </a:p>
          <a:p>
            <a:pPr lvl="1"/>
            <a:r>
              <a:rPr lang="en-US" smtClean="0"/>
              <a:t>BlackBerry</a:t>
            </a:r>
          </a:p>
          <a:p>
            <a:pPr lvl="1"/>
            <a:r>
              <a:rPr lang="en-US" smtClean="0"/>
              <a:t>Embedded Linux</a:t>
            </a:r>
          </a:p>
          <a:p>
            <a:pPr lvl="1"/>
            <a:r>
              <a:rPr lang="en-US" smtClean="0"/>
              <a:t>Palm OS</a:t>
            </a:r>
          </a:p>
          <a:p>
            <a:pPr lvl="1"/>
            <a:r>
              <a:rPr lang="en-US" smtClean="0"/>
              <a:t>Symbian OS</a:t>
            </a:r>
          </a:p>
          <a:p>
            <a:pPr lvl="1"/>
            <a:r>
              <a:rPr lang="en-US" smtClean="0"/>
              <a:t>Windows Embedded CE</a:t>
            </a:r>
          </a:p>
          <a:p>
            <a:pPr lvl="1"/>
            <a:r>
              <a:rPr lang="en-US" smtClean="0"/>
              <a:t>Windows Mobile</a:t>
            </a:r>
          </a:p>
        </p:txBody>
      </p:sp>
      <p:sp>
        <p:nvSpPr>
          <p:cNvPr id="29697" name="AutoShape 2"/>
          <p:cNvSpPr>
            <a:spLocks noGrp="1" noChangeArrowheads="1"/>
          </p:cNvSpPr>
          <p:nvPr>
            <p:ph type="title"/>
          </p:nvPr>
        </p:nvSpPr>
        <p:spPr/>
        <p:txBody>
          <a:bodyPr/>
          <a:lstStyle/>
          <a:p>
            <a:pPr eaLnBrk="1" hangingPunct="1"/>
            <a:r>
              <a:rPr lang="en-US" smtClean="0"/>
              <a:t>Understanding the Purpose of an Operating System (continued)</a:t>
            </a:r>
          </a:p>
        </p:txBody>
      </p:sp>
      <p:sp>
        <p:nvSpPr>
          <p:cNvPr id="29699" name="Rectangle 13"/>
          <p:cNvSpPr>
            <a:spLocks noGrp="1" noChangeArrowheads="1"/>
          </p:cNvSpPr>
          <p:nvPr>
            <p:ph type="sldNum" sz="quarter" idx="10"/>
          </p:nvPr>
        </p:nvSpPr>
        <p:spPr>
          <a:noFill/>
        </p:spPr>
        <p:txBody>
          <a:bodyPr/>
          <a:lstStyle/>
          <a:p>
            <a:fld id="{40FC30EA-77AE-4E7A-BA30-698E27797C5A}" type="slidenum">
              <a:rPr lang="en-US" smtClean="0"/>
              <a:pPr/>
              <a:t>12</a:t>
            </a:fld>
            <a:endParaRPr lang="en-US" smtClean="0"/>
          </a:p>
        </p:txBody>
      </p:sp>
      <p:sp>
        <p:nvSpPr>
          <p:cNvPr id="29700"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DD0C7FEF-6F6C-42F8-9D23-E0B5C12FDEC5}" type="slidenum">
              <a:rPr lang="en-US" sz="2600" b="1">
                <a:solidFill>
                  <a:schemeClr val="bg1"/>
                </a:solidFill>
              </a:rPr>
              <a:pPr/>
              <a:t>12</a:t>
            </a:fld>
            <a:endParaRPr lang="en-US" sz="2600" b="1">
              <a:solidFill>
                <a:schemeClr val="bg1"/>
              </a:solidFill>
            </a:endParaRPr>
          </a:p>
        </p:txBody>
      </p:sp>
      <p:sp>
        <p:nvSpPr>
          <p:cNvPr id="29701"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D5DA42CD-70C6-4F77-8BB6-A629314E6747}" type="slidenum">
              <a:rPr lang="en-US" sz="2600" b="1">
                <a:solidFill>
                  <a:schemeClr val="bg1"/>
                </a:solidFill>
              </a:rPr>
              <a:pPr/>
              <a:t>12</a:t>
            </a:fld>
            <a:endParaRPr lang="en-US" sz="2600" b="1">
              <a:solidFill>
                <a:schemeClr val="bg1"/>
              </a:solidFill>
            </a:endParaRPr>
          </a:p>
        </p:txBody>
      </p:sp>
      <p:sp>
        <p:nvSpPr>
          <p:cNvPr id="29704" name="Text Box 8"/>
          <p:cNvSpPr txBox="1">
            <a:spLocks noChangeArrowheads="1"/>
          </p:cNvSpPr>
          <p:nvPr/>
        </p:nvSpPr>
        <p:spPr bwMode="auto">
          <a:xfrm>
            <a:off x="6248400" y="5791200"/>
            <a:ext cx="1828800" cy="457200"/>
          </a:xfrm>
          <a:prstGeom prst="rect">
            <a:avLst/>
          </a:prstGeom>
          <a:noFill/>
          <a:ln w="9525">
            <a:noFill/>
            <a:miter lim="800000"/>
            <a:headEnd/>
            <a:tailEnd/>
          </a:ln>
          <a:effectLst/>
        </p:spPr>
        <p:txBody>
          <a:bodyPr>
            <a:spAutoFit/>
          </a:bodyPr>
          <a:lstStyle/>
          <a:p>
            <a:pPr>
              <a:spcBef>
                <a:spcPct val="50000"/>
              </a:spcBef>
            </a:pPr>
            <a:r>
              <a:rPr lang="en-US" sz="1200"/>
              <a:t>Smartphone with Windows Mobile</a:t>
            </a:r>
          </a:p>
        </p:txBody>
      </p:sp>
      <p:pic>
        <p:nvPicPr>
          <p:cNvPr id="29708" name="Picture 12"/>
          <p:cNvPicPr>
            <a:picLocks noChangeAspect="1" noChangeArrowheads="1"/>
          </p:cNvPicPr>
          <p:nvPr/>
        </p:nvPicPr>
        <p:blipFill>
          <a:blip r:embed="rId2"/>
          <a:srcRect/>
          <a:stretch>
            <a:fillRect/>
          </a:stretch>
        </p:blipFill>
        <p:spPr bwMode="auto">
          <a:xfrm>
            <a:off x="6019800" y="2819400"/>
            <a:ext cx="1814513" cy="3005138"/>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pPr eaLnBrk="1" hangingPunct="1"/>
            <a:r>
              <a:rPr lang="en-US" smtClean="0"/>
              <a:t>Sharing Files on Different Operating Systems</a:t>
            </a:r>
          </a:p>
        </p:txBody>
      </p:sp>
      <p:sp>
        <p:nvSpPr>
          <p:cNvPr id="30722" name="Rectangle 7"/>
          <p:cNvSpPr>
            <a:spLocks noGrp="1" noChangeArrowheads="1"/>
          </p:cNvSpPr>
          <p:nvPr>
            <p:ph idx="1"/>
          </p:nvPr>
        </p:nvSpPr>
        <p:spPr>
          <a:xfrm>
            <a:off x="838200" y="2362200"/>
            <a:ext cx="7543800" cy="3724275"/>
          </a:xfrm>
        </p:spPr>
        <p:txBody>
          <a:bodyPr/>
          <a:lstStyle/>
          <a:p>
            <a:r>
              <a:rPr lang="en-US" smtClean="0"/>
              <a:t>In many business, personal, and educational settings, it is necessary to share files across operating system platforms.</a:t>
            </a:r>
          </a:p>
          <a:p>
            <a:r>
              <a:rPr lang="en-US" smtClean="0"/>
              <a:t>One type of hardware solution is an emulation card that allows the computer to run a program that was designed for a different operating system.</a:t>
            </a:r>
          </a:p>
        </p:txBody>
      </p:sp>
      <p:sp>
        <p:nvSpPr>
          <p:cNvPr id="30723" name="Rectangle 13"/>
          <p:cNvSpPr>
            <a:spLocks noGrp="1" noChangeArrowheads="1"/>
          </p:cNvSpPr>
          <p:nvPr>
            <p:ph type="sldNum" sz="quarter" idx="10"/>
          </p:nvPr>
        </p:nvSpPr>
        <p:spPr>
          <a:noFill/>
        </p:spPr>
        <p:txBody>
          <a:bodyPr/>
          <a:lstStyle/>
          <a:p>
            <a:fld id="{F9235DD8-5387-4683-ACC7-8FB59AB4458C}" type="slidenum">
              <a:rPr lang="en-US" smtClean="0"/>
              <a:pPr/>
              <a:t>13</a:t>
            </a:fld>
            <a:endParaRPr lang="en-US" smtClean="0"/>
          </a:p>
        </p:txBody>
      </p:sp>
      <p:sp>
        <p:nvSpPr>
          <p:cNvPr id="3072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A377062D-269D-4A2E-93B9-6846018DC2A9}" type="slidenum">
              <a:rPr lang="en-US" sz="2600" b="1">
                <a:solidFill>
                  <a:schemeClr val="bg1"/>
                </a:solidFill>
              </a:rPr>
              <a:pPr/>
              <a:t>13</a:t>
            </a:fld>
            <a:endParaRPr lang="en-US" sz="2600" b="1">
              <a:solidFill>
                <a:schemeClr val="bg1"/>
              </a:solidFill>
            </a:endParaRPr>
          </a:p>
        </p:txBody>
      </p:sp>
      <p:sp>
        <p:nvSpPr>
          <p:cNvPr id="30725"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740688CC-2824-4B4C-9F86-1DA4827F572E}" type="slidenum">
              <a:rPr lang="en-US" sz="2600" b="1">
                <a:solidFill>
                  <a:schemeClr val="bg1"/>
                </a:solidFill>
              </a:rPr>
              <a:pPr/>
              <a:t>13</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p:txBody>
          <a:bodyPr/>
          <a:lstStyle/>
          <a:p>
            <a:pPr eaLnBrk="1" hangingPunct="1"/>
            <a:r>
              <a:rPr lang="en-US" smtClean="0"/>
              <a:t>Sharing Files on Different Operating Systems (continued)</a:t>
            </a:r>
          </a:p>
        </p:txBody>
      </p:sp>
      <p:sp>
        <p:nvSpPr>
          <p:cNvPr id="31746" name="Rectangle 7"/>
          <p:cNvSpPr>
            <a:spLocks noGrp="1" noChangeArrowheads="1"/>
          </p:cNvSpPr>
          <p:nvPr>
            <p:ph idx="1"/>
          </p:nvPr>
        </p:nvSpPr>
        <p:spPr/>
        <p:txBody>
          <a:bodyPr/>
          <a:lstStyle/>
          <a:p>
            <a:r>
              <a:rPr lang="en-US" smtClean="0"/>
              <a:t>Some file types, such as Rich Text Format, are readable on different operating systems.</a:t>
            </a:r>
          </a:p>
        </p:txBody>
      </p:sp>
      <p:sp>
        <p:nvSpPr>
          <p:cNvPr id="31747" name="Rectangle 13"/>
          <p:cNvSpPr>
            <a:spLocks noGrp="1" noChangeArrowheads="1"/>
          </p:cNvSpPr>
          <p:nvPr>
            <p:ph type="sldNum" sz="quarter" idx="10"/>
          </p:nvPr>
        </p:nvSpPr>
        <p:spPr>
          <a:noFill/>
        </p:spPr>
        <p:txBody>
          <a:bodyPr/>
          <a:lstStyle/>
          <a:p>
            <a:fld id="{BB4B82D5-3810-4ED5-92C6-30BEB649A915}" type="slidenum">
              <a:rPr lang="en-US" smtClean="0"/>
              <a:pPr/>
              <a:t>14</a:t>
            </a:fld>
            <a:endParaRPr lang="en-US" smtClean="0"/>
          </a:p>
        </p:txBody>
      </p:sp>
      <p:sp>
        <p:nvSpPr>
          <p:cNvPr id="31748"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E6C63504-CF5D-45C3-A388-C3B32FDAC6BF}" type="slidenum">
              <a:rPr lang="en-US" sz="2600" b="1">
                <a:solidFill>
                  <a:schemeClr val="bg1"/>
                </a:solidFill>
              </a:rPr>
              <a:pPr/>
              <a:t>14</a:t>
            </a:fld>
            <a:endParaRPr lang="en-US" sz="2600" b="1">
              <a:solidFill>
                <a:schemeClr val="bg1"/>
              </a:solidFill>
            </a:endParaRPr>
          </a:p>
        </p:txBody>
      </p:sp>
      <p:sp>
        <p:nvSpPr>
          <p:cNvPr id="31749"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1AC3F9F7-AD98-4419-8C34-F042E2274572}" type="slidenum">
              <a:rPr lang="en-US" sz="2600" b="1">
                <a:solidFill>
                  <a:schemeClr val="bg1"/>
                </a:solidFill>
              </a:rPr>
              <a:pPr/>
              <a:t>14</a:t>
            </a:fld>
            <a:endParaRPr lang="en-US" sz="2600" b="1">
              <a:solidFill>
                <a:schemeClr val="bg1"/>
              </a:solidFill>
            </a:endParaRPr>
          </a:p>
        </p:txBody>
      </p:sp>
      <p:pic>
        <p:nvPicPr>
          <p:cNvPr id="31750" name="Picture 6" descr="fig8-7.jpg"/>
          <p:cNvPicPr>
            <a:picLocks noChangeAspect="1"/>
          </p:cNvPicPr>
          <p:nvPr/>
        </p:nvPicPr>
        <p:blipFill>
          <a:blip r:embed="rId2"/>
          <a:srcRect/>
          <a:stretch>
            <a:fillRect/>
          </a:stretch>
        </p:blipFill>
        <p:spPr bwMode="auto">
          <a:xfrm>
            <a:off x="2133600" y="3352800"/>
            <a:ext cx="4837113" cy="28575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pPr eaLnBrk="1" hangingPunct="1"/>
            <a:r>
              <a:rPr lang="en-US" smtClean="0"/>
              <a:t>User Rights</a:t>
            </a:r>
          </a:p>
        </p:txBody>
      </p:sp>
      <p:sp>
        <p:nvSpPr>
          <p:cNvPr id="32770" name="Rectangle 7"/>
          <p:cNvSpPr>
            <a:spLocks noGrp="1" noChangeArrowheads="1"/>
          </p:cNvSpPr>
          <p:nvPr>
            <p:ph idx="1"/>
          </p:nvPr>
        </p:nvSpPr>
        <p:spPr/>
        <p:txBody>
          <a:bodyPr/>
          <a:lstStyle/>
          <a:p>
            <a:r>
              <a:rPr lang="en-US" sz="2200" smtClean="0"/>
              <a:t>The tasks you are allowed to perform are defined by your user rights, set by the system administrator to protect the computer’s security. </a:t>
            </a:r>
          </a:p>
          <a:p>
            <a:r>
              <a:rPr lang="en-US" sz="2200" smtClean="0"/>
              <a:t>The system administrator is a user who has an administrator account.</a:t>
            </a:r>
          </a:p>
          <a:p>
            <a:r>
              <a:rPr lang="en-US" sz="2200" smtClean="0"/>
              <a:t>The administrator account provides unrestricted access to make systemwide changes to the computer, such as system modifications, installing software, or changing network settings.</a:t>
            </a:r>
          </a:p>
          <a:p>
            <a:r>
              <a:rPr lang="en-US" sz="2200" smtClean="0"/>
              <a:t>The administrator can grant administrative rights to other users.</a:t>
            </a:r>
          </a:p>
        </p:txBody>
      </p:sp>
      <p:sp>
        <p:nvSpPr>
          <p:cNvPr id="32771" name="Rectangle 13"/>
          <p:cNvSpPr>
            <a:spLocks noGrp="1" noChangeArrowheads="1"/>
          </p:cNvSpPr>
          <p:nvPr>
            <p:ph type="sldNum" sz="quarter" idx="10"/>
          </p:nvPr>
        </p:nvSpPr>
        <p:spPr>
          <a:noFill/>
        </p:spPr>
        <p:txBody>
          <a:bodyPr/>
          <a:lstStyle/>
          <a:p>
            <a:fld id="{19586AEC-59F1-4BCC-8B1D-68F62C97DC65}" type="slidenum">
              <a:rPr lang="en-US" smtClean="0"/>
              <a:pPr/>
              <a:t>15</a:t>
            </a:fld>
            <a:endParaRPr lang="en-US" smtClean="0"/>
          </a:p>
        </p:txBody>
      </p:sp>
      <p:sp>
        <p:nvSpPr>
          <p:cNvPr id="3277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7392BA38-9D6E-4F20-8E59-D95C43D32118}" type="slidenum">
              <a:rPr lang="en-US" sz="2600" b="1">
                <a:solidFill>
                  <a:schemeClr val="bg1"/>
                </a:solidFill>
              </a:rPr>
              <a:pPr/>
              <a:t>15</a:t>
            </a:fld>
            <a:endParaRPr lang="en-US" sz="2600" b="1">
              <a:solidFill>
                <a:schemeClr val="bg1"/>
              </a:solidFill>
            </a:endParaRPr>
          </a:p>
        </p:txBody>
      </p:sp>
      <p:sp>
        <p:nvSpPr>
          <p:cNvPr id="32773"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D859DC2C-8D3D-4437-B0FC-09402B2749C1}" type="slidenum">
              <a:rPr lang="en-US" sz="2600" b="1">
                <a:solidFill>
                  <a:schemeClr val="bg1"/>
                </a:solidFill>
              </a:rPr>
              <a:pPr/>
              <a:t>15</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p:txBody>
          <a:bodyPr/>
          <a:lstStyle/>
          <a:p>
            <a:pPr eaLnBrk="1" hangingPunct="1"/>
            <a:r>
              <a:rPr lang="en-US" smtClean="0"/>
              <a:t>Common Operating System Problems</a:t>
            </a:r>
          </a:p>
        </p:txBody>
      </p:sp>
      <p:sp>
        <p:nvSpPr>
          <p:cNvPr id="33794" name="Rectangle 7"/>
          <p:cNvSpPr>
            <a:spLocks noGrp="1" noChangeArrowheads="1"/>
          </p:cNvSpPr>
          <p:nvPr>
            <p:ph idx="1"/>
          </p:nvPr>
        </p:nvSpPr>
        <p:spPr>
          <a:xfrm>
            <a:off x="838200" y="2362200"/>
            <a:ext cx="7848600" cy="3724275"/>
          </a:xfrm>
        </p:spPr>
        <p:txBody>
          <a:bodyPr/>
          <a:lstStyle/>
          <a:p>
            <a:r>
              <a:rPr lang="en-US" smtClean="0"/>
              <a:t>Common issues that affect the operating system include:</a:t>
            </a:r>
          </a:p>
          <a:p>
            <a:pPr lvl="1"/>
            <a:r>
              <a:rPr lang="en-US" smtClean="0"/>
              <a:t>Incompatibility</a:t>
            </a:r>
          </a:p>
          <a:p>
            <a:pPr lvl="1"/>
            <a:r>
              <a:rPr lang="en-US" smtClean="0"/>
              <a:t>File corruption</a:t>
            </a:r>
          </a:p>
          <a:p>
            <a:pPr lvl="1"/>
            <a:r>
              <a:rPr lang="en-US" smtClean="0"/>
              <a:t>Disk crashes</a:t>
            </a:r>
          </a:p>
          <a:p>
            <a:r>
              <a:rPr lang="en-US" smtClean="0"/>
              <a:t>Other common types of problems include having trouble completing tasks you normally perform on your computer.</a:t>
            </a:r>
          </a:p>
        </p:txBody>
      </p:sp>
      <p:sp>
        <p:nvSpPr>
          <p:cNvPr id="33795" name="Rectangle 13"/>
          <p:cNvSpPr>
            <a:spLocks noGrp="1" noChangeArrowheads="1"/>
          </p:cNvSpPr>
          <p:nvPr>
            <p:ph type="sldNum" sz="quarter" idx="10"/>
          </p:nvPr>
        </p:nvSpPr>
        <p:spPr>
          <a:noFill/>
        </p:spPr>
        <p:txBody>
          <a:bodyPr/>
          <a:lstStyle/>
          <a:p>
            <a:fld id="{0B64D741-F69C-4D26-BFEE-93DB2E9640B9}" type="slidenum">
              <a:rPr lang="en-US" smtClean="0"/>
              <a:pPr/>
              <a:t>16</a:t>
            </a:fld>
            <a:endParaRPr lang="en-US" smtClean="0"/>
          </a:p>
        </p:txBody>
      </p:sp>
      <p:sp>
        <p:nvSpPr>
          <p:cNvPr id="3379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01730E75-1D5A-4645-8BB7-518F7306773B}" type="slidenum">
              <a:rPr lang="en-US" sz="2600" b="1">
                <a:solidFill>
                  <a:schemeClr val="bg1"/>
                </a:solidFill>
              </a:rPr>
              <a:pPr/>
              <a:t>16</a:t>
            </a:fld>
            <a:endParaRPr lang="en-US" sz="2600" b="1">
              <a:solidFill>
                <a:schemeClr val="bg1"/>
              </a:solidFill>
            </a:endParaRPr>
          </a:p>
        </p:txBody>
      </p:sp>
      <p:sp>
        <p:nvSpPr>
          <p:cNvPr id="33797"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B245D725-5B8A-42F2-B835-ABE4482B10C4}" type="slidenum">
              <a:rPr lang="en-US" sz="2600" b="1">
                <a:solidFill>
                  <a:schemeClr val="bg1"/>
                </a:solidFill>
              </a:rPr>
              <a:pPr/>
              <a:t>16</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p:txBody>
          <a:bodyPr/>
          <a:lstStyle/>
          <a:p>
            <a:pPr eaLnBrk="1" hangingPunct="1"/>
            <a:r>
              <a:rPr lang="en-US" smtClean="0"/>
              <a:t>Common Operating System Problems (continued)</a:t>
            </a:r>
          </a:p>
        </p:txBody>
      </p:sp>
      <p:sp>
        <p:nvSpPr>
          <p:cNvPr id="34818" name="Rectangle 7"/>
          <p:cNvSpPr>
            <a:spLocks noGrp="1" noChangeArrowheads="1"/>
          </p:cNvSpPr>
          <p:nvPr>
            <p:ph sz="half" idx="1"/>
          </p:nvPr>
        </p:nvSpPr>
        <p:spPr>
          <a:xfrm>
            <a:off x="838200" y="2362200"/>
            <a:ext cx="3048000" cy="3724275"/>
          </a:xfrm>
        </p:spPr>
        <p:txBody>
          <a:bodyPr/>
          <a:lstStyle/>
          <a:p>
            <a:r>
              <a:rPr lang="en-US" smtClean="0"/>
              <a:t>On a Windows Vista computer, Windows Help and Support might provide solutions.  </a:t>
            </a:r>
          </a:p>
        </p:txBody>
      </p:sp>
      <p:sp>
        <p:nvSpPr>
          <p:cNvPr id="34819" name="Rectangle 13"/>
          <p:cNvSpPr>
            <a:spLocks noGrp="1" noChangeArrowheads="1"/>
          </p:cNvSpPr>
          <p:nvPr>
            <p:ph type="sldNum" sz="quarter" idx="10"/>
          </p:nvPr>
        </p:nvSpPr>
        <p:spPr>
          <a:noFill/>
        </p:spPr>
        <p:txBody>
          <a:bodyPr/>
          <a:lstStyle/>
          <a:p>
            <a:fld id="{E83BADED-86D4-444B-929F-09BD4A8982D9}" type="slidenum">
              <a:rPr lang="en-US" smtClean="0"/>
              <a:pPr/>
              <a:t>17</a:t>
            </a:fld>
            <a:endParaRPr lang="en-US" smtClean="0"/>
          </a:p>
        </p:txBody>
      </p:sp>
      <p:sp>
        <p:nvSpPr>
          <p:cNvPr id="34820"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25481498-D7FB-4C4D-A1B5-392919F70AFA}" type="slidenum">
              <a:rPr lang="en-US" sz="2600" b="1">
                <a:solidFill>
                  <a:schemeClr val="bg1"/>
                </a:solidFill>
              </a:rPr>
              <a:pPr/>
              <a:t>17</a:t>
            </a:fld>
            <a:endParaRPr lang="en-US" sz="2600" b="1">
              <a:solidFill>
                <a:schemeClr val="bg1"/>
              </a:solidFill>
            </a:endParaRPr>
          </a:p>
        </p:txBody>
      </p:sp>
      <p:sp>
        <p:nvSpPr>
          <p:cNvPr id="34821"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4FB6C166-D7E0-4D80-8B63-FF8869DA65D7}" type="slidenum">
              <a:rPr lang="en-US" sz="2600" b="1">
                <a:solidFill>
                  <a:schemeClr val="bg1"/>
                </a:solidFill>
              </a:rPr>
              <a:pPr/>
              <a:t>17</a:t>
            </a:fld>
            <a:endParaRPr lang="en-US" sz="2600" b="1">
              <a:solidFill>
                <a:schemeClr val="bg1"/>
              </a:solidFill>
            </a:endParaRPr>
          </a:p>
        </p:txBody>
      </p:sp>
      <p:pic>
        <p:nvPicPr>
          <p:cNvPr id="34822" name="Picture 2"/>
          <p:cNvPicPr>
            <a:picLocks noChangeAspect="1" noChangeArrowheads="1"/>
          </p:cNvPicPr>
          <p:nvPr/>
        </p:nvPicPr>
        <p:blipFill>
          <a:blip r:embed="rId2"/>
          <a:srcRect/>
          <a:stretch>
            <a:fillRect/>
          </a:stretch>
        </p:blipFill>
        <p:spPr bwMode="auto">
          <a:xfrm>
            <a:off x="4648200" y="2590800"/>
            <a:ext cx="3048000" cy="353853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3"/>
          <p:cNvSpPr>
            <a:spLocks noGrp="1" noChangeArrowheads="1"/>
          </p:cNvSpPr>
          <p:nvPr>
            <p:ph type="sldNum" sz="quarter" idx="10"/>
          </p:nvPr>
        </p:nvSpPr>
        <p:spPr>
          <a:noFill/>
        </p:spPr>
        <p:txBody>
          <a:bodyPr/>
          <a:lstStyle/>
          <a:p>
            <a:fld id="{65734FC4-C5A9-493D-95B1-2B3F2263C29E}" type="slidenum">
              <a:rPr lang="en-US" smtClean="0"/>
              <a:pPr/>
              <a:t>18</a:t>
            </a:fld>
            <a:endParaRPr lang="en-US" smtClean="0"/>
          </a:p>
        </p:txBody>
      </p:sp>
      <p:sp>
        <p:nvSpPr>
          <p:cNvPr id="3584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F793EF36-1B2A-4CDE-9AC3-7750A7ED1A06}" type="slidenum">
              <a:rPr lang="en-US" sz="2600" b="1">
                <a:solidFill>
                  <a:schemeClr val="bg1"/>
                </a:solidFill>
              </a:rPr>
              <a:pPr/>
              <a:t>18</a:t>
            </a:fld>
            <a:endParaRPr lang="en-US" sz="2600" b="1">
              <a:solidFill>
                <a:schemeClr val="bg1"/>
              </a:solidFill>
            </a:endParaRPr>
          </a:p>
        </p:txBody>
      </p:sp>
      <p:sp>
        <p:nvSpPr>
          <p:cNvPr id="35843" name="Title 1"/>
          <p:cNvSpPr>
            <a:spLocks noGrp="1"/>
          </p:cNvSpPr>
          <p:nvPr>
            <p:ph type="title"/>
          </p:nvPr>
        </p:nvSpPr>
        <p:spPr/>
        <p:txBody>
          <a:bodyPr/>
          <a:lstStyle/>
          <a:p>
            <a:pPr eaLnBrk="1" hangingPunct="1"/>
            <a:r>
              <a:rPr lang="en-US" smtClean="0"/>
              <a:t>Summary</a:t>
            </a:r>
          </a:p>
        </p:txBody>
      </p:sp>
      <p:sp>
        <p:nvSpPr>
          <p:cNvPr id="35844" name="Content Placeholder 2"/>
          <p:cNvSpPr>
            <a:spLocks noGrp="1"/>
          </p:cNvSpPr>
          <p:nvPr>
            <p:ph idx="1"/>
          </p:nvPr>
        </p:nvSpPr>
        <p:spPr/>
        <p:txBody>
          <a:bodyPr/>
          <a:lstStyle/>
          <a:p>
            <a:pPr eaLnBrk="1" hangingPunct="1">
              <a:buFont typeface="Wingdings" pitchFamily="2" charset="2"/>
              <a:buNone/>
            </a:pPr>
            <a:r>
              <a:rPr lang="en-US" sz="2100" smtClean="0"/>
              <a:t>In this lesson, you learned:</a:t>
            </a:r>
          </a:p>
          <a:p>
            <a:r>
              <a:rPr lang="en-US" sz="2100" smtClean="0"/>
              <a:t>An operating system is system software that enables computer hardware to communicate and operate with the application software. Without an operating system, a computer would not function because the operating system manages and coordinates the activities and resources of the computer.</a:t>
            </a:r>
          </a:p>
          <a:p>
            <a:r>
              <a:rPr lang="en-US" sz="2100" smtClean="0"/>
              <a:t>Operating systems provide a consistent way for applications to communicate with hardware without duplicating settings or learning details about the hardware. They also perform system and file maintenance tasks.</a:t>
            </a:r>
          </a:p>
        </p:txBody>
      </p:sp>
      <p:sp>
        <p:nvSpPr>
          <p:cNvPr id="35845"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9ECFE382-3071-4883-839C-A06BB5592F99}" type="slidenum">
              <a:rPr lang="en-US" sz="2600" b="1">
                <a:solidFill>
                  <a:schemeClr val="bg1"/>
                </a:solidFill>
              </a:rPr>
              <a:pPr/>
              <a:t>18</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13"/>
          <p:cNvSpPr>
            <a:spLocks noGrp="1" noChangeArrowheads="1"/>
          </p:cNvSpPr>
          <p:nvPr>
            <p:ph type="sldNum" sz="quarter" idx="10"/>
          </p:nvPr>
        </p:nvSpPr>
        <p:spPr>
          <a:noFill/>
        </p:spPr>
        <p:txBody>
          <a:bodyPr/>
          <a:lstStyle/>
          <a:p>
            <a:fld id="{4FFFF599-B71D-4B52-81AD-66CDA9611839}" type="slidenum">
              <a:rPr lang="en-US" smtClean="0"/>
              <a:pPr/>
              <a:t>19</a:t>
            </a:fld>
            <a:endParaRPr lang="en-US" smtClean="0"/>
          </a:p>
        </p:txBody>
      </p:sp>
      <p:sp>
        <p:nvSpPr>
          <p:cNvPr id="3686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AF9AF83E-4867-475D-A129-225D0C286147}" type="slidenum">
              <a:rPr lang="en-US" sz="2600" b="1">
                <a:solidFill>
                  <a:schemeClr val="bg1"/>
                </a:solidFill>
              </a:rPr>
              <a:pPr/>
              <a:t>19</a:t>
            </a:fld>
            <a:endParaRPr lang="en-US" sz="2600" b="1">
              <a:solidFill>
                <a:schemeClr val="bg1"/>
              </a:solidFill>
            </a:endParaRPr>
          </a:p>
        </p:txBody>
      </p:sp>
      <p:sp>
        <p:nvSpPr>
          <p:cNvPr id="36867" name="Title 1"/>
          <p:cNvSpPr>
            <a:spLocks noGrp="1"/>
          </p:cNvSpPr>
          <p:nvPr>
            <p:ph type="title"/>
          </p:nvPr>
        </p:nvSpPr>
        <p:spPr/>
        <p:txBody>
          <a:bodyPr/>
          <a:lstStyle/>
          <a:p>
            <a:pPr eaLnBrk="1" hangingPunct="1"/>
            <a:r>
              <a:rPr lang="en-US" smtClean="0"/>
              <a:t>Summary (continued)</a:t>
            </a:r>
          </a:p>
        </p:txBody>
      </p:sp>
      <p:sp>
        <p:nvSpPr>
          <p:cNvPr id="36868" name="Content Placeholder 2"/>
          <p:cNvSpPr>
            <a:spLocks noGrp="1"/>
          </p:cNvSpPr>
          <p:nvPr>
            <p:ph idx="1"/>
          </p:nvPr>
        </p:nvSpPr>
        <p:spPr/>
        <p:txBody>
          <a:bodyPr/>
          <a:lstStyle/>
          <a:p>
            <a:r>
              <a:rPr lang="en-US" smtClean="0"/>
              <a:t>Windows, Mac OS X, and Linux are common operating systems for personal computers.</a:t>
            </a:r>
          </a:p>
          <a:p>
            <a:r>
              <a:rPr lang="en-US" smtClean="0"/>
              <a:t>Handheld and embedded operating systems, also known as mobile operating systems, are similar in principle to operating systems such as Windows or Linux. These systems, however, are smaller and generally less capable than desktop operating systems.</a:t>
            </a:r>
          </a:p>
        </p:txBody>
      </p:sp>
      <p:sp>
        <p:nvSpPr>
          <p:cNvPr id="36869"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F9D6A80-5E84-4971-8859-C31C078D7E53}" type="slidenum">
              <a:rPr lang="en-US" sz="2600" b="1">
                <a:solidFill>
                  <a:schemeClr val="bg1"/>
                </a:solidFill>
              </a:rPr>
              <a:pPr/>
              <a:t>19</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3"/>
          <p:cNvSpPr>
            <a:spLocks noGrp="1" noChangeArrowheads="1"/>
          </p:cNvSpPr>
          <p:nvPr>
            <p:ph type="sldNum" sz="quarter" idx="10"/>
          </p:nvPr>
        </p:nvSpPr>
        <p:spPr>
          <a:noFill/>
        </p:spPr>
        <p:txBody>
          <a:bodyPr/>
          <a:lstStyle/>
          <a:p>
            <a:fld id="{26721597-DD27-4A06-9D13-ABA2B0ED7957}" type="slidenum">
              <a:rPr lang="en-US" smtClean="0"/>
              <a:pPr/>
              <a:t>2</a:t>
            </a:fld>
            <a:endParaRPr lang="en-US" smtClean="0"/>
          </a:p>
        </p:txBody>
      </p:sp>
      <p:sp>
        <p:nvSpPr>
          <p:cNvPr id="1843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75288ED7-1B3F-43D0-9DDD-31783182BC2B}" type="slidenum">
              <a:rPr lang="en-US" sz="2600" b="1">
                <a:solidFill>
                  <a:schemeClr val="bg1"/>
                </a:solidFill>
              </a:rPr>
              <a:pPr/>
              <a:t>2</a:t>
            </a:fld>
            <a:endParaRPr lang="en-US" sz="2600" b="1">
              <a:solidFill>
                <a:schemeClr val="bg1"/>
              </a:solidFill>
            </a:endParaRPr>
          </a:p>
        </p:txBody>
      </p:sp>
      <p:sp>
        <p:nvSpPr>
          <p:cNvPr id="18435"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FD991C3E-BF20-436E-A7B7-B3E8D488E41D}" type="slidenum">
              <a:rPr lang="en-US" sz="2600" b="1">
                <a:solidFill>
                  <a:schemeClr val="bg1"/>
                </a:solidFill>
              </a:rPr>
              <a:pPr/>
              <a:t>2</a:t>
            </a:fld>
            <a:endParaRPr lang="en-US" sz="2600" b="1">
              <a:solidFill>
                <a:schemeClr val="bg1"/>
              </a:solidFill>
            </a:endParaRPr>
          </a:p>
        </p:txBody>
      </p:sp>
      <p:sp>
        <p:nvSpPr>
          <p:cNvPr id="18436" name="AutoShape 2"/>
          <p:cNvSpPr>
            <a:spLocks noGrp="1" noChangeArrowheads="1"/>
          </p:cNvSpPr>
          <p:nvPr>
            <p:ph type="title"/>
          </p:nvPr>
        </p:nvSpPr>
        <p:spPr/>
        <p:txBody>
          <a:bodyPr/>
          <a:lstStyle/>
          <a:p>
            <a:pPr eaLnBrk="1" hangingPunct="1"/>
            <a:r>
              <a:rPr lang="en-US" smtClean="0"/>
              <a:t>Objectives</a:t>
            </a:r>
          </a:p>
        </p:txBody>
      </p:sp>
      <p:sp>
        <p:nvSpPr>
          <p:cNvPr id="18437" name="Rectangle 3"/>
          <p:cNvSpPr>
            <a:spLocks noGrp="1" noChangeArrowheads="1"/>
          </p:cNvSpPr>
          <p:nvPr>
            <p:ph type="body" idx="1"/>
          </p:nvPr>
        </p:nvSpPr>
        <p:spPr>
          <a:xfrm>
            <a:off x="838200" y="2438400"/>
            <a:ext cx="7693025" cy="3724275"/>
          </a:xfrm>
        </p:spPr>
        <p:txBody>
          <a:bodyPr/>
          <a:lstStyle/>
          <a:p>
            <a:r>
              <a:rPr lang="en-US" smtClean="0"/>
              <a:t>Identify the purpose of an operating system.</a:t>
            </a:r>
          </a:p>
          <a:p>
            <a:r>
              <a:rPr lang="en-US" smtClean="0"/>
              <a:t>Identify different operating systems.</a:t>
            </a:r>
          </a:p>
          <a:p>
            <a:r>
              <a:rPr lang="en-US" smtClean="0"/>
              <a:t>Describe computer user interaction with multiple operating systems.</a:t>
            </a:r>
          </a:p>
          <a:p>
            <a:r>
              <a:rPr lang="en-US" smtClean="0"/>
              <a:t>Identify system limitations.</a:t>
            </a:r>
          </a:p>
          <a:p>
            <a:r>
              <a:rPr lang="en-US" smtClean="0"/>
              <a:t>Describe common problems related to operating systems.</a:t>
            </a:r>
          </a:p>
          <a:p>
            <a:endParaRPr lang="en-US" smtClean="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3"/>
          <p:cNvSpPr>
            <a:spLocks noGrp="1" noChangeArrowheads="1"/>
          </p:cNvSpPr>
          <p:nvPr>
            <p:ph type="sldNum" sz="quarter" idx="10"/>
          </p:nvPr>
        </p:nvSpPr>
        <p:spPr>
          <a:noFill/>
        </p:spPr>
        <p:txBody>
          <a:bodyPr/>
          <a:lstStyle/>
          <a:p>
            <a:fld id="{6458670D-3AD5-4B7C-A041-66205F3FF9FC}" type="slidenum">
              <a:rPr lang="en-US" smtClean="0"/>
              <a:pPr/>
              <a:t>20</a:t>
            </a:fld>
            <a:endParaRPr lang="en-US" smtClean="0"/>
          </a:p>
        </p:txBody>
      </p:sp>
      <p:sp>
        <p:nvSpPr>
          <p:cNvPr id="37890"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13A0242D-DA1B-4410-886A-E1655A109BED}" type="slidenum">
              <a:rPr lang="en-US" sz="2600" b="1">
                <a:solidFill>
                  <a:schemeClr val="bg1"/>
                </a:solidFill>
              </a:rPr>
              <a:pPr/>
              <a:t>20</a:t>
            </a:fld>
            <a:endParaRPr lang="en-US" sz="2600" b="1">
              <a:solidFill>
                <a:schemeClr val="bg1"/>
              </a:solidFill>
            </a:endParaRPr>
          </a:p>
        </p:txBody>
      </p:sp>
      <p:sp>
        <p:nvSpPr>
          <p:cNvPr id="37891" name="Title 1"/>
          <p:cNvSpPr>
            <a:spLocks noGrp="1"/>
          </p:cNvSpPr>
          <p:nvPr>
            <p:ph type="title"/>
          </p:nvPr>
        </p:nvSpPr>
        <p:spPr/>
        <p:txBody>
          <a:bodyPr/>
          <a:lstStyle/>
          <a:p>
            <a:pPr eaLnBrk="1" hangingPunct="1"/>
            <a:r>
              <a:rPr lang="en-US" smtClean="0"/>
              <a:t>Summary (continued)</a:t>
            </a:r>
          </a:p>
        </p:txBody>
      </p:sp>
      <p:sp>
        <p:nvSpPr>
          <p:cNvPr id="37892" name="Content Placeholder 2"/>
          <p:cNvSpPr>
            <a:spLocks noGrp="1"/>
          </p:cNvSpPr>
          <p:nvPr>
            <p:ph idx="1"/>
          </p:nvPr>
        </p:nvSpPr>
        <p:spPr>
          <a:xfrm>
            <a:off x="838200" y="2362200"/>
            <a:ext cx="7848600" cy="3724275"/>
          </a:xfrm>
        </p:spPr>
        <p:txBody>
          <a:bodyPr/>
          <a:lstStyle/>
          <a:p>
            <a:r>
              <a:rPr lang="en-US" sz="2400" smtClean="0"/>
              <a:t>To share files across operating system platforms, you can use solutions involving hardware, software, and data. For example, saving data or work files in the Rich Text Format means that most other operating systems can read the file.</a:t>
            </a:r>
          </a:p>
          <a:p>
            <a:r>
              <a:rPr lang="en-US" sz="2400" smtClean="0"/>
              <a:t>An operating system sets limitations to protect itself and the data on the computer. The operating system grants permission to you to perform some tasks but prevents you from performing others according to your user rights.</a:t>
            </a:r>
          </a:p>
        </p:txBody>
      </p:sp>
      <p:sp>
        <p:nvSpPr>
          <p:cNvPr id="37893"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A0B4A281-6EA5-4998-A9DB-C113E5C6A11E}" type="slidenum">
              <a:rPr lang="en-US" sz="2600" b="1">
                <a:solidFill>
                  <a:schemeClr val="bg1"/>
                </a:solidFill>
              </a:rPr>
              <a:pPr/>
              <a:t>20</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3"/>
          <p:cNvSpPr>
            <a:spLocks noGrp="1" noChangeArrowheads="1"/>
          </p:cNvSpPr>
          <p:nvPr>
            <p:ph type="sldNum" sz="quarter" idx="10"/>
          </p:nvPr>
        </p:nvSpPr>
        <p:spPr>
          <a:noFill/>
        </p:spPr>
        <p:txBody>
          <a:bodyPr/>
          <a:lstStyle/>
          <a:p>
            <a:fld id="{7332F993-B66E-4FC5-9BFE-218B9600D6AE}" type="slidenum">
              <a:rPr lang="en-US" smtClean="0"/>
              <a:pPr/>
              <a:t>21</a:t>
            </a:fld>
            <a:endParaRPr lang="en-US" smtClean="0"/>
          </a:p>
        </p:txBody>
      </p:sp>
      <p:sp>
        <p:nvSpPr>
          <p:cNvPr id="3891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58BFD0A2-BA85-4131-8DEB-00F1A40FB01D}" type="slidenum">
              <a:rPr lang="en-US" sz="2600" b="1">
                <a:solidFill>
                  <a:schemeClr val="bg1"/>
                </a:solidFill>
              </a:rPr>
              <a:pPr/>
              <a:t>21</a:t>
            </a:fld>
            <a:endParaRPr lang="en-US" sz="2600" b="1">
              <a:solidFill>
                <a:schemeClr val="bg1"/>
              </a:solidFill>
            </a:endParaRPr>
          </a:p>
        </p:txBody>
      </p:sp>
      <p:sp>
        <p:nvSpPr>
          <p:cNvPr id="38915" name="Title 1"/>
          <p:cNvSpPr>
            <a:spLocks noGrp="1"/>
          </p:cNvSpPr>
          <p:nvPr>
            <p:ph type="title"/>
          </p:nvPr>
        </p:nvSpPr>
        <p:spPr/>
        <p:txBody>
          <a:bodyPr/>
          <a:lstStyle/>
          <a:p>
            <a:pPr eaLnBrk="1" hangingPunct="1"/>
            <a:r>
              <a:rPr lang="en-US" smtClean="0"/>
              <a:t>Summary (continued)</a:t>
            </a:r>
          </a:p>
        </p:txBody>
      </p:sp>
      <p:sp>
        <p:nvSpPr>
          <p:cNvPr id="38916" name="Content Placeholder 2"/>
          <p:cNvSpPr>
            <a:spLocks noGrp="1"/>
          </p:cNvSpPr>
          <p:nvPr>
            <p:ph idx="1"/>
          </p:nvPr>
        </p:nvSpPr>
        <p:spPr/>
        <p:txBody>
          <a:bodyPr/>
          <a:lstStyle/>
          <a:p>
            <a:r>
              <a:rPr lang="en-US" sz="2600" smtClean="0"/>
              <a:t>The system administrator has unrestricted access to make systemwide changes to the computer, including those that affect other users. Without administrative rights, you cannot make changes such as system modifications, installing software, or changing network settings.</a:t>
            </a:r>
          </a:p>
          <a:p>
            <a:r>
              <a:rPr lang="en-US" sz="2600" smtClean="0"/>
              <a:t>Typical operating system problems include file incompatibility, file corruption, and disk crashes.</a:t>
            </a:r>
          </a:p>
        </p:txBody>
      </p:sp>
      <p:sp>
        <p:nvSpPr>
          <p:cNvPr id="38917"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514AED7A-DE77-4D19-B100-3412B7F9EF3E}" type="slidenum">
              <a:rPr lang="en-US" sz="2600" b="1">
                <a:solidFill>
                  <a:schemeClr val="bg1"/>
                </a:solidFill>
              </a:rPr>
              <a:pPr/>
              <a:t>21</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AutoShape 2"/>
          <p:cNvSpPr>
            <a:spLocks noGrp="1" noChangeArrowheads="1"/>
          </p:cNvSpPr>
          <p:nvPr>
            <p:ph type="title"/>
          </p:nvPr>
        </p:nvSpPr>
        <p:spPr/>
        <p:txBody>
          <a:bodyPr/>
          <a:lstStyle/>
          <a:p>
            <a:pPr eaLnBrk="1" hangingPunct="1"/>
            <a:r>
              <a:rPr lang="en-US" smtClean="0"/>
              <a:t>Vocabulary</a:t>
            </a:r>
          </a:p>
        </p:txBody>
      </p:sp>
      <p:sp>
        <p:nvSpPr>
          <p:cNvPr id="20482" name="Rectangle 3"/>
          <p:cNvSpPr>
            <a:spLocks noGrp="1" noChangeArrowheads="1"/>
          </p:cNvSpPr>
          <p:nvPr>
            <p:ph sz="half" idx="1"/>
          </p:nvPr>
        </p:nvSpPr>
        <p:spPr/>
        <p:txBody>
          <a:bodyPr/>
          <a:lstStyle/>
          <a:p>
            <a:r>
              <a:rPr lang="en-US" smtClean="0"/>
              <a:t>administrative rights</a:t>
            </a:r>
          </a:p>
          <a:p>
            <a:r>
              <a:rPr lang="en-US" smtClean="0"/>
              <a:t>administrator account</a:t>
            </a:r>
          </a:p>
          <a:p>
            <a:r>
              <a:rPr lang="en-US" smtClean="0"/>
              <a:t>driver</a:t>
            </a:r>
          </a:p>
          <a:p>
            <a:r>
              <a:rPr lang="en-US" smtClean="0"/>
              <a:t>embedded operating system</a:t>
            </a:r>
          </a:p>
          <a:p>
            <a:r>
              <a:rPr lang="en-US" smtClean="0"/>
              <a:t>emulation card</a:t>
            </a:r>
          </a:p>
        </p:txBody>
      </p:sp>
      <p:sp>
        <p:nvSpPr>
          <p:cNvPr id="20483" name="Content Placeholder 6"/>
          <p:cNvSpPr>
            <a:spLocks noGrp="1"/>
          </p:cNvSpPr>
          <p:nvPr>
            <p:ph sz="half" idx="2"/>
          </p:nvPr>
        </p:nvSpPr>
        <p:spPr/>
        <p:txBody>
          <a:bodyPr/>
          <a:lstStyle/>
          <a:p>
            <a:r>
              <a:rPr lang="en-US" smtClean="0"/>
              <a:t>file system</a:t>
            </a:r>
          </a:p>
          <a:p>
            <a:r>
              <a:rPr lang="en-US" smtClean="0"/>
              <a:t>handheld operating system</a:t>
            </a:r>
          </a:p>
          <a:p>
            <a:r>
              <a:rPr lang="en-US" smtClean="0"/>
              <a:t>Linux</a:t>
            </a:r>
          </a:p>
          <a:p>
            <a:r>
              <a:rPr lang="en-US" smtClean="0"/>
              <a:t>Mac OS X</a:t>
            </a:r>
          </a:p>
          <a:p>
            <a:r>
              <a:rPr lang="en-US" smtClean="0"/>
              <a:t>operating system (OS)</a:t>
            </a:r>
          </a:p>
        </p:txBody>
      </p:sp>
      <p:sp>
        <p:nvSpPr>
          <p:cNvPr id="20484" name="Rectangle 13"/>
          <p:cNvSpPr>
            <a:spLocks noGrp="1" noChangeArrowheads="1"/>
          </p:cNvSpPr>
          <p:nvPr>
            <p:ph type="sldNum" sz="quarter" idx="10"/>
          </p:nvPr>
        </p:nvSpPr>
        <p:spPr>
          <a:noFill/>
        </p:spPr>
        <p:txBody>
          <a:bodyPr/>
          <a:lstStyle/>
          <a:p>
            <a:fld id="{0E160034-09B3-401C-8257-1DF4FF06F3D6}" type="slidenum">
              <a:rPr lang="en-US" smtClean="0"/>
              <a:pPr/>
              <a:t>3</a:t>
            </a:fld>
            <a:endParaRPr lang="en-US" smtClean="0"/>
          </a:p>
        </p:txBody>
      </p:sp>
      <p:sp>
        <p:nvSpPr>
          <p:cNvPr id="20485"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0A525529-880B-49F0-B461-1D2BFCABEFAF}" type="slidenum">
              <a:rPr lang="en-US" sz="2600" b="1">
                <a:solidFill>
                  <a:schemeClr val="bg1"/>
                </a:solidFill>
              </a:rPr>
              <a:pPr/>
              <a:t>3</a:t>
            </a:fld>
            <a:endParaRPr lang="en-US" sz="2600" b="1">
              <a:solidFill>
                <a:schemeClr val="bg1"/>
              </a:solidFill>
            </a:endParaRPr>
          </a:p>
        </p:txBody>
      </p:sp>
      <p:sp>
        <p:nvSpPr>
          <p:cNvPr id="20486" name="Slide Number Placeholder 6"/>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57557DC-2338-4F3C-815A-6ABA7CE56B26}" type="slidenum">
              <a:rPr lang="en-US" sz="2600" b="1">
                <a:solidFill>
                  <a:schemeClr val="bg1"/>
                </a:solidFill>
              </a:rPr>
              <a:pPr/>
              <a:t>3</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AutoShape 2"/>
          <p:cNvSpPr>
            <a:spLocks noGrp="1" noChangeArrowheads="1"/>
          </p:cNvSpPr>
          <p:nvPr>
            <p:ph type="title"/>
          </p:nvPr>
        </p:nvSpPr>
        <p:spPr/>
        <p:txBody>
          <a:bodyPr/>
          <a:lstStyle/>
          <a:p>
            <a:pPr eaLnBrk="1" hangingPunct="1"/>
            <a:r>
              <a:rPr lang="en-US" smtClean="0"/>
              <a:t>Vocabulary (continued)</a:t>
            </a:r>
          </a:p>
        </p:txBody>
      </p:sp>
      <p:sp>
        <p:nvSpPr>
          <p:cNvPr id="21506" name="Rectangle 3"/>
          <p:cNvSpPr>
            <a:spLocks noGrp="1" noChangeArrowheads="1"/>
          </p:cNvSpPr>
          <p:nvPr>
            <p:ph sz="half" idx="1"/>
          </p:nvPr>
        </p:nvSpPr>
        <p:spPr/>
        <p:txBody>
          <a:bodyPr/>
          <a:lstStyle/>
          <a:p>
            <a:r>
              <a:rPr lang="en-US" smtClean="0"/>
              <a:t>Palm OS</a:t>
            </a:r>
          </a:p>
          <a:p>
            <a:r>
              <a:rPr lang="en-US" smtClean="0"/>
              <a:t>system administrator</a:t>
            </a:r>
          </a:p>
          <a:p>
            <a:r>
              <a:rPr lang="en-US" smtClean="0"/>
              <a:t>UNIX</a:t>
            </a:r>
          </a:p>
          <a:p>
            <a:r>
              <a:rPr lang="en-US" smtClean="0"/>
              <a:t>Windows Embedded CE</a:t>
            </a:r>
          </a:p>
          <a:p>
            <a:r>
              <a:rPr lang="en-US" smtClean="0"/>
              <a:t>Windows Mobile</a:t>
            </a:r>
          </a:p>
        </p:txBody>
      </p:sp>
      <p:sp>
        <p:nvSpPr>
          <p:cNvPr id="21507" name="Rectangle 13"/>
          <p:cNvSpPr>
            <a:spLocks noGrp="1" noChangeArrowheads="1"/>
          </p:cNvSpPr>
          <p:nvPr>
            <p:ph type="sldNum" sz="quarter" idx="10"/>
          </p:nvPr>
        </p:nvSpPr>
        <p:spPr>
          <a:noFill/>
        </p:spPr>
        <p:txBody>
          <a:bodyPr/>
          <a:lstStyle/>
          <a:p>
            <a:fld id="{F9F8A48C-615B-4D54-A4BA-8C25421DADFD}" type="slidenum">
              <a:rPr lang="en-US" smtClean="0"/>
              <a:pPr/>
              <a:t>4</a:t>
            </a:fld>
            <a:endParaRPr lang="en-US" smtClean="0"/>
          </a:p>
        </p:txBody>
      </p:sp>
      <p:sp>
        <p:nvSpPr>
          <p:cNvPr id="21508"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77DDE243-444E-4098-A2CE-C7F82E9B014B}" type="slidenum">
              <a:rPr lang="en-US" sz="2600" b="1">
                <a:solidFill>
                  <a:schemeClr val="bg1"/>
                </a:solidFill>
              </a:rPr>
              <a:pPr/>
              <a:t>4</a:t>
            </a:fld>
            <a:endParaRPr lang="en-US" sz="2600" b="1">
              <a:solidFill>
                <a:schemeClr val="bg1"/>
              </a:solidFill>
            </a:endParaRPr>
          </a:p>
        </p:txBody>
      </p:sp>
      <p:sp>
        <p:nvSpPr>
          <p:cNvPr id="21509" name="Slide Number Placeholder 6"/>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29968173-53F5-4F4A-BED6-2E35C5C05C6E}" type="slidenum">
              <a:rPr lang="en-US" sz="2600" b="1">
                <a:solidFill>
                  <a:schemeClr val="bg1"/>
                </a:solidFill>
              </a:rPr>
              <a:pPr/>
              <a:t>4</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AutoShape 2"/>
          <p:cNvSpPr>
            <a:spLocks noGrp="1" noChangeArrowheads="1"/>
          </p:cNvSpPr>
          <p:nvPr>
            <p:ph type="title"/>
          </p:nvPr>
        </p:nvSpPr>
        <p:spPr/>
        <p:txBody>
          <a:bodyPr/>
          <a:lstStyle/>
          <a:p>
            <a:pPr eaLnBrk="1" hangingPunct="1"/>
            <a:r>
              <a:rPr lang="en-US" smtClean="0"/>
              <a:t>Understanding the Purpose of an Operating System</a:t>
            </a:r>
          </a:p>
        </p:txBody>
      </p:sp>
      <p:sp>
        <p:nvSpPr>
          <p:cNvPr id="22530" name="Rectangle 3"/>
          <p:cNvSpPr>
            <a:spLocks noGrp="1" noChangeArrowheads="1"/>
          </p:cNvSpPr>
          <p:nvPr>
            <p:ph idx="1"/>
          </p:nvPr>
        </p:nvSpPr>
        <p:spPr/>
        <p:txBody>
          <a:bodyPr/>
          <a:lstStyle/>
          <a:p>
            <a:r>
              <a:rPr lang="en-US" smtClean="0"/>
              <a:t>An operating system (OS) is system software that enables the computer hardware to communicate and operate with the application software.</a:t>
            </a:r>
          </a:p>
          <a:p>
            <a:r>
              <a:rPr lang="en-US" smtClean="0"/>
              <a:t>Manufacturers of peripheral devices provide programs called drivers that the operating system uses to communicate with various hardware devices.</a:t>
            </a:r>
          </a:p>
          <a:p>
            <a:pPr eaLnBrk="1" hangingPunct="1"/>
            <a:endParaRPr lang="en-US" smtClean="0"/>
          </a:p>
        </p:txBody>
      </p:sp>
      <p:sp>
        <p:nvSpPr>
          <p:cNvPr id="22531" name="Rectangle 13"/>
          <p:cNvSpPr>
            <a:spLocks noGrp="1" noChangeArrowheads="1"/>
          </p:cNvSpPr>
          <p:nvPr>
            <p:ph type="sldNum" sz="quarter" idx="10"/>
          </p:nvPr>
        </p:nvSpPr>
        <p:spPr>
          <a:noFill/>
        </p:spPr>
        <p:txBody>
          <a:bodyPr/>
          <a:lstStyle/>
          <a:p>
            <a:fld id="{AFBE779E-A221-420E-B173-229A34B9A236}" type="slidenum">
              <a:rPr lang="en-US" smtClean="0"/>
              <a:pPr/>
              <a:t>5</a:t>
            </a:fld>
            <a:endParaRPr lang="en-US" smtClean="0"/>
          </a:p>
        </p:txBody>
      </p:sp>
      <p:sp>
        <p:nvSpPr>
          <p:cNvPr id="2253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B093EF04-CBC8-4E53-8F6F-E3881A4AB874}" type="slidenum">
              <a:rPr lang="en-US" sz="2600" b="1">
                <a:solidFill>
                  <a:schemeClr val="bg1"/>
                </a:solidFill>
              </a:rPr>
              <a:pPr/>
              <a:t>5</a:t>
            </a:fld>
            <a:endParaRPr lang="en-US" sz="2600" b="1">
              <a:solidFill>
                <a:schemeClr val="bg1"/>
              </a:solidFill>
            </a:endParaRPr>
          </a:p>
        </p:txBody>
      </p:sp>
      <p:sp>
        <p:nvSpPr>
          <p:cNvPr id="22533"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C837573A-4599-4062-AC21-579F337D6F6E}" type="slidenum">
              <a:rPr lang="en-US" sz="2600" b="1">
                <a:solidFill>
                  <a:schemeClr val="bg1"/>
                </a:solidFill>
              </a:rPr>
              <a:pPr/>
              <a:t>5</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AutoShape 2"/>
          <p:cNvSpPr>
            <a:spLocks noGrp="1" noChangeArrowheads="1"/>
          </p:cNvSpPr>
          <p:nvPr>
            <p:ph type="title"/>
          </p:nvPr>
        </p:nvSpPr>
        <p:spPr/>
        <p:txBody>
          <a:bodyPr/>
          <a:lstStyle/>
          <a:p>
            <a:pPr eaLnBrk="1" hangingPunct="1"/>
            <a:r>
              <a:rPr lang="en-US" smtClean="0"/>
              <a:t>Understanding the Purpose of an Operating System (continued)</a:t>
            </a:r>
          </a:p>
        </p:txBody>
      </p:sp>
      <p:sp>
        <p:nvSpPr>
          <p:cNvPr id="23554" name="Rectangle 3"/>
          <p:cNvSpPr>
            <a:spLocks noGrp="1" noChangeArrowheads="1"/>
          </p:cNvSpPr>
          <p:nvPr>
            <p:ph idx="1"/>
          </p:nvPr>
        </p:nvSpPr>
        <p:spPr/>
        <p:txBody>
          <a:bodyPr/>
          <a:lstStyle/>
          <a:p>
            <a:r>
              <a:rPr lang="en-US" smtClean="0"/>
              <a:t>An operating system also manages resources for applications.</a:t>
            </a:r>
          </a:p>
          <a:p>
            <a:r>
              <a:rPr lang="en-US" smtClean="0"/>
              <a:t>Another way an operating system helps applications is by performing system and file maintenance tasks.</a:t>
            </a:r>
          </a:p>
          <a:p>
            <a:r>
              <a:rPr lang="en-US" smtClean="0"/>
              <a:t>The way an operating system stores files on disk is called a file system.</a:t>
            </a:r>
          </a:p>
        </p:txBody>
      </p:sp>
      <p:sp>
        <p:nvSpPr>
          <p:cNvPr id="23555" name="Rectangle 13"/>
          <p:cNvSpPr>
            <a:spLocks noGrp="1" noChangeArrowheads="1"/>
          </p:cNvSpPr>
          <p:nvPr>
            <p:ph type="sldNum" sz="quarter" idx="10"/>
          </p:nvPr>
        </p:nvSpPr>
        <p:spPr>
          <a:noFill/>
        </p:spPr>
        <p:txBody>
          <a:bodyPr/>
          <a:lstStyle/>
          <a:p>
            <a:fld id="{A6698E32-2DD9-4F06-B819-D259BD4C833A}" type="slidenum">
              <a:rPr lang="en-US" smtClean="0"/>
              <a:pPr/>
              <a:t>6</a:t>
            </a:fld>
            <a:endParaRPr lang="en-US" smtClean="0"/>
          </a:p>
        </p:txBody>
      </p:sp>
      <p:sp>
        <p:nvSpPr>
          <p:cNvPr id="2355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56A5C782-621F-4673-9078-82AB7F8A761D}" type="slidenum">
              <a:rPr lang="en-US" sz="2600" b="1">
                <a:solidFill>
                  <a:schemeClr val="bg1"/>
                </a:solidFill>
              </a:rPr>
              <a:pPr/>
              <a:t>6</a:t>
            </a:fld>
            <a:endParaRPr lang="en-US" sz="2600" b="1">
              <a:solidFill>
                <a:schemeClr val="bg1"/>
              </a:solidFill>
            </a:endParaRPr>
          </a:p>
        </p:txBody>
      </p:sp>
      <p:sp>
        <p:nvSpPr>
          <p:cNvPr id="23557"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FC2C0548-03FE-437C-A3EB-37563558DEF8}" type="slidenum">
              <a:rPr lang="en-US" sz="2600" b="1">
                <a:solidFill>
                  <a:schemeClr val="bg1"/>
                </a:solidFill>
              </a:rPr>
              <a:pPr/>
              <a:t>6</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AutoShape 2"/>
          <p:cNvSpPr>
            <a:spLocks noGrp="1" noChangeArrowheads="1"/>
          </p:cNvSpPr>
          <p:nvPr>
            <p:ph type="title"/>
          </p:nvPr>
        </p:nvSpPr>
        <p:spPr/>
        <p:txBody>
          <a:bodyPr/>
          <a:lstStyle/>
          <a:p>
            <a:pPr eaLnBrk="1" hangingPunct="1"/>
            <a:r>
              <a:rPr lang="en-US" smtClean="0"/>
              <a:t>Understanding the Purpose of an Operating System (continued)</a:t>
            </a:r>
          </a:p>
        </p:txBody>
      </p:sp>
      <p:sp>
        <p:nvSpPr>
          <p:cNvPr id="24578" name="Rectangle 3"/>
          <p:cNvSpPr>
            <a:spLocks noGrp="1" noChangeArrowheads="1"/>
          </p:cNvSpPr>
          <p:nvPr>
            <p:ph idx="1"/>
          </p:nvPr>
        </p:nvSpPr>
        <p:spPr/>
        <p:txBody>
          <a:bodyPr/>
          <a:lstStyle/>
          <a:p>
            <a:r>
              <a:rPr lang="en-US" sz="2400" b="1" smtClean="0"/>
              <a:t>Personal Computer Operating Systems:</a:t>
            </a:r>
          </a:p>
          <a:p>
            <a:r>
              <a:rPr lang="en-US" sz="2400" smtClean="0"/>
              <a:t>An operating system provides an interface between the user or application program and the computer hardware.</a:t>
            </a:r>
          </a:p>
        </p:txBody>
      </p:sp>
      <p:sp>
        <p:nvSpPr>
          <p:cNvPr id="24579" name="Rectangle 13"/>
          <p:cNvSpPr>
            <a:spLocks noGrp="1" noChangeArrowheads="1"/>
          </p:cNvSpPr>
          <p:nvPr>
            <p:ph type="sldNum" sz="quarter" idx="10"/>
          </p:nvPr>
        </p:nvSpPr>
        <p:spPr>
          <a:noFill/>
        </p:spPr>
        <p:txBody>
          <a:bodyPr/>
          <a:lstStyle/>
          <a:p>
            <a:fld id="{E7BFC9B1-14DD-4AE4-899A-7F91381AD1F7}" type="slidenum">
              <a:rPr lang="en-US" smtClean="0"/>
              <a:pPr/>
              <a:t>7</a:t>
            </a:fld>
            <a:endParaRPr lang="en-US" smtClean="0"/>
          </a:p>
        </p:txBody>
      </p:sp>
      <p:sp>
        <p:nvSpPr>
          <p:cNvPr id="24580"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CC3602AD-3E3D-4933-860E-0BC9A0C43019}" type="slidenum">
              <a:rPr lang="en-US" sz="2600" b="1">
                <a:solidFill>
                  <a:schemeClr val="bg1"/>
                </a:solidFill>
              </a:rPr>
              <a:pPr/>
              <a:t>7</a:t>
            </a:fld>
            <a:endParaRPr lang="en-US" sz="2600" b="1">
              <a:solidFill>
                <a:schemeClr val="bg1"/>
              </a:solidFill>
            </a:endParaRPr>
          </a:p>
        </p:txBody>
      </p:sp>
      <p:sp>
        <p:nvSpPr>
          <p:cNvPr id="24581"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52E6DFFF-A4D4-483F-B6A8-988BD71E476A}" type="slidenum">
              <a:rPr lang="en-US" sz="2600" b="1">
                <a:solidFill>
                  <a:schemeClr val="bg1"/>
                </a:solidFill>
              </a:rPr>
              <a:pPr/>
              <a:t>7</a:t>
            </a:fld>
            <a:endParaRPr lang="en-US" sz="2600" b="1">
              <a:solidFill>
                <a:schemeClr val="bg1"/>
              </a:solidFill>
            </a:endParaRPr>
          </a:p>
        </p:txBody>
      </p:sp>
      <p:pic>
        <p:nvPicPr>
          <p:cNvPr id="24582" name="Picture 8" descr="fig8-1.jpg"/>
          <p:cNvPicPr>
            <a:picLocks noChangeAspect="1"/>
          </p:cNvPicPr>
          <p:nvPr/>
        </p:nvPicPr>
        <p:blipFill>
          <a:blip r:embed="rId2"/>
          <a:srcRect/>
          <a:stretch>
            <a:fillRect/>
          </a:stretch>
        </p:blipFill>
        <p:spPr bwMode="auto">
          <a:xfrm>
            <a:off x="2743200" y="3657600"/>
            <a:ext cx="5105400" cy="26320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AutoShape 2"/>
          <p:cNvSpPr>
            <a:spLocks noGrp="1" noChangeArrowheads="1"/>
          </p:cNvSpPr>
          <p:nvPr>
            <p:ph type="title"/>
          </p:nvPr>
        </p:nvSpPr>
        <p:spPr/>
        <p:txBody>
          <a:bodyPr/>
          <a:lstStyle/>
          <a:p>
            <a:pPr eaLnBrk="1" hangingPunct="1"/>
            <a:r>
              <a:rPr lang="en-US" smtClean="0"/>
              <a:t>Understanding the Purpose of an Operating System (continued)</a:t>
            </a:r>
          </a:p>
        </p:txBody>
      </p:sp>
      <p:sp>
        <p:nvSpPr>
          <p:cNvPr id="25602" name="Rectangle 3"/>
          <p:cNvSpPr>
            <a:spLocks noGrp="1" noChangeArrowheads="1"/>
          </p:cNvSpPr>
          <p:nvPr>
            <p:ph sz="half" idx="1"/>
          </p:nvPr>
        </p:nvSpPr>
        <p:spPr>
          <a:xfrm>
            <a:off x="838200" y="2362200"/>
            <a:ext cx="3048000" cy="3724275"/>
          </a:xfrm>
        </p:spPr>
        <p:txBody>
          <a:bodyPr/>
          <a:lstStyle/>
          <a:p>
            <a:r>
              <a:rPr lang="en-US" sz="2400" b="1" smtClean="0"/>
              <a:t>Personal Computer Operating Systems (cont):</a:t>
            </a:r>
          </a:p>
          <a:p>
            <a:r>
              <a:rPr lang="en-US" sz="2400" smtClean="0"/>
              <a:t>The Windows operating system is designed to work with an Intel processor or clone.</a:t>
            </a:r>
          </a:p>
        </p:txBody>
      </p:sp>
      <p:sp>
        <p:nvSpPr>
          <p:cNvPr id="25604" name="Rectangle 13"/>
          <p:cNvSpPr>
            <a:spLocks noGrp="1" noChangeArrowheads="1"/>
          </p:cNvSpPr>
          <p:nvPr>
            <p:ph type="sldNum" sz="quarter" idx="10"/>
          </p:nvPr>
        </p:nvSpPr>
        <p:spPr>
          <a:noFill/>
        </p:spPr>
        <p:txBody>
          <a:bodyPr/>
          <a:lstStyle/>
          <a:p>
            <a:fld id="{FBCFF400-6544-4958-94B4-21C8AE8B22B7}" type="slidenum">
              <a:rPr lang="en-US" smtClean="0"/>
              <a:pPr/>
              <a:t>8</a:t>
            </a:fld>
            <a:endParaRPr lang="en-US" smtClean="0"/>
          </a:p>
        </p:txBody>
      </p:sp>
      <p:sp>
        <p:nvSpPr>
          <p:cNvPr id="25605"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790D18C0-E622-49FE-8C71-618CE207CB8A}" type="slidenum">
              <a:rPr lang="en-US" sz="2600" b="1">
                <a:solidFill>
                  <a:schemeClr val="bg1"/>
                </a:solidFill>
              </a:rPr>
              <a:pPr/>
              <a:t>8</a:t>
            </a:fld>
            <a:endParaRPr lang="en-US" sz="2600" b="1">
              <a:solidFill>
                <a:schemeClr val="bg1"/>
              </a:solidFill>
            </a:endParaRPr>
          </a:p>
        </p:txBody>
      </p:sp>
      <p:sp>
        <p:nvSpPr>
          <p:cNvPr id="25606"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8022327A-D5D6-4602-9259-1AA0B56F780B}" type="slidenum">
              <a:rPr lang="en-US" sz="2600" b="1">
                <a:solidFill>
                  <a:schemeClr val="bg1"/>
                </a:solidFill>
              </a:rPr>
              <a:pPr/>
              <a:t>8</a:t>
            </a:fld>
            <a:endParaRPr lang="en-US" sz="2600" b="1">
              <a:solidFill>
                <a:schemeClr val="bg1"/>
              </a:solidFill>
            </a:endParaRPr>
          </a:p>
        </p:txBody>
      </p:sp>
      <p:pic>
        <p:nvPicPr>
          <p:cNvPr id="25608" name="Picture 8"/>
          <p:cNvPicPr>
            <a:picLocks noChangeAspect="1" noChangeArrowheads="1"/>
          </p:cNvPicPr>
          <p:nvPr/>
        </p:nvPicPr>
        <p:blipFill>
          <a:blip r:embed="rId2"/>
          <a:srcRect/>
          <a:stretch>
            <a:fillRect/>
          </a:stretch>
        </p:blipFill>
        <p:spPr bwMode="auto">
          <a:xfrm>
            <a:off x="3733800" y="2476500"/>
            <a:ext cx="5014913" cy="3767138"/>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AutoShape 2"/>
          <p:cNvSpPr>
            <a:spLocks noGrp="1" noChangeArrowheads="1"/>
          </p:cNvSpPr>
          <p:nvPr>
            <p:ph type="title"/>
          </p:nvPr>
        </p:nvSpPr>
        <p:spPr/>
        <p:txBody>
          <a:bodyPr/>
          <a:lstStyle/>
          <a:p>
            <a:pPr eaLnBrk="1" hangingPunct="1"/>
            <a:r>
              <a:rPr lang="en-US" smtClean="0"/>
              <a:t>Understanding the Purpose of an Operating System (continued)</a:t>
            </a:r>
          </a:p>
        </p:txBody>
      </p:sp>
      <p:sp>
        <p:nvSpPr>
          <p:cNvPr id="26626" name="Rectangle 3"/>
          <p:cNvSpPr>
            <a:spLocks noGrp="1" noChangeArrowheads="1"/>
          </p:cNvSpPr>
          <p:nvPr>
            <p:ph idx="1"/>
          </p:nvPr>
        </p:nvSpPr>
        <p:spPr/>
        <p:txBody>
          <a:bodyPr/>
          <a:lstStyle/>
          <a:p>
            <a:r>
              <a:rPr lang="en-US" sz="2400" b="1" smtClean="0"/>
              <a:t>Personal Computer Operating Systems (cont):</a:t>
            </a:r>
          </a:p>
          <a:p>
            <a:r>
              <a:rPr lang="en-US" sz="2400" smtClean="0"/>
              <a:t>The Macintosh operating system is called Mac OS X.</a:t>
            </a:r>
          </a:p>
        </p:txBody>
      </p:sp>
      <p:sp>
        <p:nvSpPr>
          <p:cNvPr id="26627" name="Rectangle 13"/>
          <p:cNvSpPr>
            <a:spLocks noGrp="1" noChangeArrowheads="1"/>
          </p:cNvSpPr>
          <p:nvPr>
            <p:ph type="sldNum" sz="quarter" idx="10"/>
          </p:nvPr>
        </p:nvSpPr>
        <p:spPr>
          <a:noFill/>
        </p:spPr>
        <p:txBody>
          <a:bodyPr/>
          <a:lstStyle/>
          <a:p>
            <a:fld id="{2164DFCC-1129-490C-B730-9BEA59CE4B31}" type="slidenum">
              <a:rPr lang="en-US" smtClean="0"/>
              <a:pPr/>
              <a:t>9</a:t>
            </a:fld>
            <a:endParaRPr lang="en-US" smtClean="0"/>
          </a:p>
        </p:txBody>
      </p:sp>
      <p:sp>
        <p:nvSpPr>
          <p:cNvPr id="26628"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5FC2A995-64F3-4DE7-A684-5A75902EC242}" type="slidenum">
              <a:rPr lang="en-US" sz="2600" b="1">
                <a:solidFill>
                  <a:schemeClr val="bg1"/>
                </a:solidFill>
              </a:rPr>
              <a:pPr/>
              <a:t>9</a:t>
            </a:fld>
            <a:endParaRPr lang="en-US" sz="2600" b="1">
              <a:solidFill>
                <a:schemeClr val="bg1"/>
              </a:solidFill>
            </a:endParaRPr>
          </a:p>
        </p:txBody>
      </p:sp>
      <p:sp>
        <p:nvSpPr>
          <p:cNvPr id="26629"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0693C01F-5700-4811-82A9-C10E7951E134}" type="slidenum">
              <a:rPr lang="en-US" sz="2600" b="1">
                <a:solidFill>
                  <a:schemeClr val="bg1"/>
                </a:solidFill>
              </a:rPr>
              <a:pPr/>
              <a:t>9</a:t>
            </a:fld>
            <a:endParaRPr lang="en-US" sz="2600" b="1">
              <a:solidFill>
                <a:schemeClr val="bg1"/>
              </a:solidFill>
            </a:endParaRPr>
          </a:p>
        </p:txBody>
      </p:sp>
      <p:pic>
        <p:nvPicPr>
          <p:cNvPr id="26632" name="Picture 8"/>
          <p:cNvPicPr>
            <a:picLocks noChangeAspect="1" noChangeArrowheads="1"/>
          </p:cNvPicPr>
          <p:nvPr/>
        </p:nvPicPr>
        <p:blipFill>
          <a:blip r:embed="rId2"/>
          <a:srcRect/>
          <a:stretch>
            <a:fillRect/>
          </a:stretch>
        </p:blipFill>
        <p:spPr bwMode="auto">
          <a:xfrm>
            <a:off x="2438400" y="3276600"/>
            <a:ext cx="4953000" cy="3109913"/>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Capsules">
  <a:themeElements>
    <a:clrScheme name="Capsules 9">
      <a:dk1>
        <a:srgbClr val="003366"/>
      </a:dk1>
      <a:lt1>
        <a:srgbClr val="FFFFFF"/>
      </a:lt1>
      <a:dk2>
        <a:srgbClr val="006666"/>
      </a:dk2>
      <a:lt2>
        <a:srgbClr val="666699"/>
      </a:lt2>
      <a:accent1>
        <a:srgbClr val="33CCCC"/>
      </a:accent1>
      <a:accent2>
        <a:srgbClr val="6600FF"/>
      </a:accent2>
      <a:accent3>
        <a:srgbClr val="FFFFFF"/>
      </a:accent3>
      <a:accent4>
        <a:srgbClr val="002A56"/>
      </a:accent4>
      <a:accent5>
        <a:srgbClr val="ADE2E2"/>
      </a:accent5>
      <a:accent6>
        <a:srgbClr val="5C00E7"/>
      </a:accent6>
      <a:hlink>
        <a:srgbClr val="99CC00"/>
      </a:hlink>
      <a:folHlink>
        <a:srgbClr val="CC99FF"/>
      </a:folHlink>
    </a:clrScheme>
    <a:fontScheme name="Capsul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
      <a:clrScheme name="Capsules 9">
        <a:dk1>
          <a:srgbClr val="003366"/>
        </a:dk1>
        <a:lt1>
          <a:srgbClr val="FFFFFF"/>
        </a:lt1>
        <a:dk2>
          <a:srgbClr val="006666"/>
        </a:dk2>
        <a:lt2>
          <a:srgbClr val="666699"/>
        </a:lt2>
        <a:accent1>
          <a:srgbClr val="33CCCC"/>
        </a:accent1>
        <a:accent2>
          <a:srgbClr val="6600FF"/>
        </a:accent2>
        <a:accent3>
          <a:srgbClr val="FFFFFF"/>
        </a:accent3>
        <a:accent4>
          <a:srgbClr val="002A56"/>
        </a:accent4>
        <a:accent5>
          <a:srgbClr val="ADE2E2"/>
        </a:accent5>
        <a:accent6>
          <a:srgbClr val="5C00E7"/>
        </a:accent6>
        <a:hlink>
          <a:srgbClr val="99CC00"/>
        </a:hlink>
        <a:folHlink>
          <a:srgbClr val="CC99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themeOverride>
</file>

<file path=docProps/app.xml><?xml version="1.0" encoding="utf-8"?>
<Properties xmlns="http://schemas.openxmlformats.org/officeDocument/2006/extended-properties" xmlns:vt="http://schemas.openxmlformats.org/officeDocument/2006/docPropsVTypes">
  <Template>Capsules</Template>
  <TotalTime>14191</TotalTime>
  <Words>866</Words>
  <Application>Microsoft PowerPoint</Application>
  <PresentationFormat>On-screen Show (4:3)</PresentationFormat>
  <Paragraphs>152</Paragraphs>
  <Slides>21</Slides>
  <Notes>2</Notes>
  <HiddenSlides>0</HiddenSlides>
  <MMClips>0</MMClips>
  <ScaleCrop>false</ScaleCrop>
  <HeadingPairs>
    <vt:vector size="6" baseType="variant">
      <vt:variant>
        <vt:lpstr>Fonts Used</vt:lpstr>
      </vt:variant>
      <vt:variant>
        <vt:i4>3</vt:i4>
      </vt:variant>
      <vt:variant>
        <vt:lpstr>Design Template</vt:lpstr>
      </vt:variant>
      <vt:variant>
        <vt:i4>3</vt:i4>
      </vt:variant>
      <vt:variant>
        <vt:lpstr>Slide Titles</vt:lpstr>
      </vt:variant>
      <vt:variant>
        <vt:i4>21</vt:i4>
      </vt:variant>
    </vt:vector>
  </HeadingPairs>
  <TitlesOfParts>
    <vt:vector size="27" baseType="lpstr">
      <vt:lpstr>Arial</vt:lpstr>
      <vt:lpstr>Wingdings</vt:lpstr>
      <vt:lpstr>Times New Roman</vt:lpstr>
      <vt:lpstr>Capsules</vt:lpstr>
      <vt:lpstr>Capsules</vt:lpstr>
      <vt:lpstr>Capsules</vt:lpstr>
      <vt:lpstr>Lesson 8 Operating Systems</vt:lpstr>
      <vt:lpstr>Objectives</vt:lpstr>
      <vt:lpstr>Vocabulary</vt:lpstr>
      <vt:lpstr>Vocabulary (continued)</vt:lpstr>
      <vt:lpstr>Understanding the Purpose of an Operating System</vt:lpstr>
      <vt:lpstr>Understanding the Purpose of an Operating System (continued)</vt:lpstr>
      <vt:lpstr>Understanding the Purpose of an Operating System (continued)</vt:lpstr>
      <vt:lpstr>Understanding the Purpose of an Operating System (continued)</vt:lpstr>
      <vt:lpstr>Understanding the Purpose of an Operating System (continued)</vt:lpstr>
      <vt:lpstr>Understanding the Purpose of an Operating System (continued)</vt:lpstr>
      <vt:lpstr>Understanding the Purpose of an Operating System (continued)</vt:lpstr>
      <vt:lpstr>Understanding the Purpose of an Operating System (continued)</vt:lpstr>
      <vt:lpstr>Sharing Files on Different Operating Systems</vt:lpstr>
      <vt:lpstr>Sharing Files on Different Operating Systems (continued)</vt:lpstr>
      <vt:lpstr>User Rights</vt:lpstr>
      <vt:lpstr>Common Operating System Problems</vt:lpstr>
      <vt:lpstr>Common Operating System Problems (continued)</vt:lpstr>
      <vt:lpstr>Summary</vt:lpstr>
      <vt:lpstr>Summary (continued)</vt:lpstr>
      <vt:lpstr>Summary (continued)</vt:lpstr>
      <vt:lpstr>Summary (continued)</vt:lpstr>
    </vt:vector>
  </TitlesOfParts>
  <Company>Course Technology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8 Operating Systems</dc:title>
  <dc:creator/>
  <cp:lastModifiedBy>Amanda Lyons</cp:lastModifiedBy>
  <cp:revision>297</cp:revision>
  <dcterms:created xsi:type="dcterms:W3CDTF">2001-06-11T01:47:29Z</dcterms:created>
  <dcterms:modified xsi:type="dcterms:W3CDTF">2009-05-14T15:50:02Z</dcterms:modified>
</cp:coreProperties>
</file>